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145706727" r:id="rId6"/>
    <p:sldId id="2145706741" r:id="rId7"/>
    <p:sldId id="2145706726" r:id="rId8"/>
    <p:sldId id="2145706742" r:id="rId9"/>
    <p:sldId id="2145706743" r:id="rId10"/>
    <p:sldId id="2145706746" r:id="rId11"/>
    <p:sldId id="2145706744" r:id="rId12"/>
    <p:sldId id="2145706745" r:id="rId13"/>
  </p:sldIdLst>
  <p:sldSz cx="12192000" cy="6858000"/>
  <p:notesSz cx="6794500" cy="99314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21C"/>
    <a:srgbClr val="313131"/>
    <a:srgbClr val="FFCF29"/>
    <a:srgbClr val="CBCBCB"/>
    <a:srgbClr val="FFFFFF"/>
    <a:srgbClr val="660AB3"/>
    <a:srgbClr val="9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6CBFA-84CA-4BB0-B655-A1892357873F}" v="18" dt="2026-04-17T05:50:16.0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94477" autoAdjust="0"/>
  </p:normalViewPr>
  <p:slideViewPr>
    <p:cSldViewPr snapToGrid="0" showGuides="1">
      <p:cViewPr varScale="1">
        <p:scale>
          <a:sx n="59" d="100"/>
          <a:sy n="59" d="100"/>
        </p:scale>
        <p:origin x="11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4283" cy="498294"/>
          </a:xfrm>
          <a:prstGeom prst="rect">
            <a:avLst/>
          </a:prstGeom>
        </p:spPr>
        <p:txBody>
          <a:bodyPr vert="horz" lIns="91016" tIns="45508" rIns="91016" bIns="45508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8646" y="2"/>
            <a:ext cx="2944283" cy="498294"/>
          </a:xfrm>
          <a:prstGeom prst="rect">
            <a:avLst/>
          </a:prstGeom>
        </p:spPr>
        <p:txBody>
          <a:bodyPr vert="horz" lIns="91016" tIns="45508" rIns="91016" bIns="45508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2.5.2026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6" tIns="45508" rIns="91016" bIns="45508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9488"/>
            <a:ext cx="5435600" cy="3910489"/>
          </a:xfrm>
          <a:prstGeom prst="rect">
            <a:avLst/>
          </a:prstGeom>
        </p:spPr>
        <p:txBody>
          <a:bodyPr vert="horz" lIns="91016" tIns="45508" rIns="91016" bIns="45508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016" tIns="45508" rIns="91016" bIns="45508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016" tIns="45508" rIns="91016" bIns="45508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046FE190-C127-4DF1-9753-943E4F4D150C}"/>
              </a:ext>
            </a:extLst>
          </p:cNvPr>
          <p:cNvSpPr>
            <a:spLocks/>
          </p:cNvSpPr>
          <p:nvPr userDrawn="1"/>
        </p:nvSpPr>
        <p:spPr bwMode="auto">
          <a:xfrm>
            <a:off x="1511863" y="1519367"/>
            <a:ext cx="2113955" cy="3817528"/>
          </a:xfrm>
          <a:custGeom>
            <a:avLst/>
            <a:gdLst>
              <a:gd name="T0" fmla="*/ 81 w 11800"/>
              <a:gd name="T1" fmla="*/ 0 h 21307"/>
              <a:gd name="T2" fmla="*/ 14 w 11800"/>
              <a:gd name="T3" fmla="*/ 15382 h 21307"/>
              <a:gd name="T4" fmla="*/ 5874 w 11800"/>
              <a:gd name="T5" fmla="*/ 21293 h 21307"/>
              <a:gd name="T6" fmla="*/ 11785 w 11800"/>
              <a:gd name="T7" fmla="*/ 15434 h 21307"/>
              <a:gd name="T8" fmla="*/ 11785 w 11800"/>
              <a:gd name="T9" fmla="*/ 15433 h 21307"/>
              <a:gd name="T10" fmla="*/ 11800 w 11800"/>
              <a:gd name="T11" fmla="*/ 11822 h 21307"/>
              <a:gd name="T12" fmla="*/ 81 w 11800"/>
              <a:gd name="T13" fmla="*/ 0 h 2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800" h="21307">
                <a:moveTo>
                  <a:pt x="81" y="0"/>
                </a:moveTo>
                <a:lnTo>
                  <a:pt x="14" y="15382"/>
                </a:lnTo>
                <a:cubicBezTo>
                  <a:pt x="0" y="18633"/>
                  <a:pt x="2623" y="21279"/>
                  <a:pt x="5874" y="21293"/>
                </a:cubicBezTo>
                <a:cubicBezTo>
                  <a:pt x="9124" y="21307"/>
                  <a:pt x="11771" y="18684"/>
                  <a:pt x="11785" y="15434"/>
                </a:cubicBezTo>
                <a:lnTo>
                  <a:pt x="11785" y="15433"/>
                </a:lnTo>
                <a:lnTo>
                  <a:pt x="11800" y="11822"/>
                </a:lnTo>
                <a:lnTo>
                  <a:pt x="81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BA2F6220-49B1-4E5F-B84B-BD29EA985BDE}"/>
              </a:ext>
            </a:extLst>
          </p:cNvPr>
          <p:cNvSpPr>
            <a:spLocks/>
          </p:cNvSpPr>
          <p:nvPr userDrawn="1"/>
        </p:nvSpPr>
        <p:spPr bwMode="auto">
          <a:xfrm>
            <a:off x="1526044" y="1519367"/>
            <a:ext cx="3825506" cy="2123705"/>
          </a:xfrm>
          <a:custGeom>
            <a:avLst/>
            <a:gdLst>
              <a:gd name="T0" fmla="*/ 11719 w 21350"/>
              <a:gd name="T1" fmla="*/ 11822 h 11852"/>
              <a:gd name="T2" fmla="*/ 15425 w 21350"/>
              <a:gd name="T3" fmla="*/ 11838 h 11852"/>
              <a:gd name="T4" fmla="*/ 21336 w 21350"/>
              <a:gd name="T5" fmla="*/ 5979 h 11852"/>
              <a:gd name="T6" fmla="*/ 15477 w 21350"/>
              <a:gd name="T7" fmla="*/ 68 h 11852"/>
              <a:gd name="T8" fmla="*/ 0 w 21350"/>
              <a:gd name="T9" fmla="*/ 0 h 11852"/>
              <a:gd name="T10" fmla="*/ 11719 w 21350"/>
              <a:gd name="T11" fmla="*/ 11822 h 11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350" h="11852">
                <a:moveTo>
                  <a:pt x="11719" y="11822"/>
                </a:moveTo>
                <a:lnTo>
                  <a:pt x="15425" y="11838"/>
                </a:lnTo>
                <a:cubicBezTo>
                  <a:pt x="18676" y="11852"/>
                  <a:pt x="21322" y="9229"/>
                  <a:pt x="21336" y="5979"/>
                </a:cubicBezTo>
                <a:cubicBezTo>
                  <a:pt x="21350" y="2728"/>
                  <a:pt x="18727" y="82"/>
                  <a:pt x="15477" y="68"/>
                </a:cubicBezTo>
                <a:cubicBezTo>
                  <a:pt x="15477" y="68"/>
                  <a:pt x="0" y="0"/>
                  <a:pt x="0" y="0"/>
                </a:cubicBezTo>
                <a:lnTo>
                  <a:pt x="11719" y="11822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2741" y="882869"/>
            <a:ext cx="4599785" cy="1472950"/>
          </a:xfrm>
        </p:spPr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2741" y="2702660"/>
            <a:ext cx="4599785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9902-CAD0-49B3-A6AE-B1BB883B1100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10">
            <a:extLst>
              <a:ext uri="{FF2B5EF4-FFF2-40B4-BE49-F238E27FC236}">
                <a16:creationId xmlns:a16="http://schemas.microsoft.com/office/drawing/2014/main" id="{94BD04BF-8B83-4AEE-93A3-6E60A99E21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30098" y="869950"/>
            <a:ext cx="4916480" cy="5319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13193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F7C9-EEBB-492A-B364-975711C867BE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D5A2EE8-260A-4FDA-81CA-7C2F5EFD32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275" y="2479675"/>
            <a:ext cx="8578850" cy="36972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24374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479431"/>
            <a:ext cx="4996175" cy="3697531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6EEE6-B03E-4C6D-82CB-6967E10C974D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867F28D2-6F27-4100-9CAC-2D84C5CB7C6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5900" y="2479431"/>
            <a:ext cx="4996175" cy="3697531"/>
          </a:xfrm>
        </p:spPr>
        <p:txBody>
          <a:bodyPr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854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82869"/>
            <a:ext cx="4526870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702660"/>
            <a:ext cx="4526870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BCA1-6718-470C-94D7-D1B1CBCC0428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7003FAD7-ACA6-4D45-A7F3-A3802FD3E0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83339" y="869950"/>
            <a:ext cx="4916480" cy="5319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590066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82869"/>
            <a:ext cx="4455643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702660"/>
            <a:ext cx="4455643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8E5D-4BB4-4F55-8BB3-DD8493AE5EA6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03704D70-526C-45EA-9AEC-6CBFEB88E6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397499" y="948923"/>
            <a:ext cx="6794501" cy="4960894"/>
          </a:xfrm>
          <a:custGeom>
            <a:avLst/>
            <a:gdLst>
              <a:gd name="connsiteX0" fmla="*/ 0 w 6791184"/>
              <a:gd name="connsiteY0" fmla="*/ 0 h 4959382"/>
              <a:gd name="connsiteX1" fmla="*/ 6791184 w 6791184"/>
              <a:gd name="connsiteY1" fmla="*/ 0 h 4959382"/>
              <a:gd name="connsiteX2" fmla="*/ 6791184 w 6791184"/>
              <a:gd name="connsiteY2" fmla="*/ 4959382 h 4959382"/>
              <a:gd name="connsiteX3" fmla="*/ 0 w 6791184"/>
              <a:gd name="connsiteY3" fmla="*/ 4959382 h 4959382"/>
              <a:gd name="connsiteX4" fmla="*/ 0 w 6791184"/>
              <a:gd name="connsiteY4" fmla="*/ 0 h 4959382"/>
              <a:gd name="connsiteX0" fmla="*/ 0 w 6791184"/>
              <a:gd name="connsiteY0" fmla="*/ 1110 h 4960492"/>
              <a:gd name="connsiteX1" fmla="*/ 2530334 w 6791184"/>
              <a:gd name="connsiteY1" fmla="*/ 0 h 4960492"/>
              <a:gd name="connsiteX2" fmla="*/ 6791184 w 6791184"/>
              <a:gd name="connsiteY2" fmla="*/ 1110 h 4960492"/>
              <a:gd name="connsiteX3" fmla="*/ 6791184 w 6791184"/>
              <a:gd name="connsiteY3" fmla="*/ 4960492 h 4960492"/>
              <a:gd name="connsiteX4" fmla="*/ 0 w 6791184"/>
              <a:gd name="connsiteY4" fmla="*/ 4960492 h 4960492"/>
              <a:gd name="connsiteX5" fmla="*/ 0 w 6791184"/>
              <a:gd name="connsiteY5" fmla="*/ 1110 h 4960492"/>
              <a:gd name="connsiteX0" fmla="*/ 0 w 6791184"/>
              <a:gd name="connsiteY0" fmla="*/ 1110 h 4960492"/>
              <a:gd name="connsiteX1" fmla="*/ 2530334 w 6791184"/>
              <a:gd name="connsiteY1" fmla="*/ 0 h 4960492"/>
              <a:gd name="connsiteX2" fmla="*/ 6791184 w 6791184"/>
              <a:gd name="connsiteY2" fmla="*/ 1110 h 4960492"/>
              <a:gd name="connsiteX3" fmla="*/ 6791184 w 6791184"/>
              <a:gd name="connsiteY3" fmla="*/ 4960492 h 4960492"/>
              <a:gd name="connsiteX4" fmla="*/ 2450959 w 6791184"/>
              <a:gd name="connsiteY4" fmla="*/ 4956175 h 4960492"/>
              <a:gd name="connsiteX5" fmla="*/ 0 w 6791184"/>
              <a:gd name="connsiteY5" fmla="*/ 4960492 h 4960492"/>
              <a:gd name="connsiteX6" fmla="*/ 0 w 6791184"/>
              <a:gd name="connsiteY6" fmla="*/ 1110 h 4960492"/>
              <a:gd name="connsiteX0" fmla="*/ 3316 w 6794500"/>
              <a:gd name="connsiteY0" fmla="*/ 111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3316 w 6794500"/>
              <a:gd name="connsiteY5" fmla="*/ 4960492 h 4960492"/>
              <a:gd name="connsiteX6" fmla="*/ 0 w 6794500"/>
              <a:gd name="connsiteY6" fmla="*/ 2476500 h 4960492"/>
              <a:gd name="connsiteX7" fmla="*/ 3316 w 6794500"/>
              <a:gd name="connsiteY7" fmla="*/ 111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3316 w 6794500"/>
              <a:gd name="connsiteY5" fmla="*/ 4960492 h 4960492"/>
              <a:gd name="connsiteX6" fmla="*/ 0 w 6794500"/>
              <a:gd name="connsiteY6" fmla="*/ 247650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0 w 6794500"/>
              <a:gd name="connsiteY5" fmla="*/ 247650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0 w 6794500"/>
              <a:gd name="connsiteY5" fmla="*/ 2476500 h 4960492"/>
              <a:gd name="connsiteX0" fmla="*/ 0 w 6794500"/>
              <a:gd name="connsiteY0" fmla="*/ 2476500 h 4960492"/>
              <a:gd name="connsiteX1" fmla="*/ 2533650 w 6794500"/>
              <a:gd name="connsiteY1" fmla="*/ 0 h 4960492"/>
              <a:gd name="connsiteX2" fmla="*/ 6794500 w 6794500"/>
              <a:gd name="connsiteY2" fmla="*/ 1110 h 4960492"/>
              <a:gd name="connsiteX3" fmla="*/ 6794500 w 6794500"/>
              <a:gd name="connsiteY3" fmla="*/ 4960492 h 4960492"/>
              <a:gd name="connsiteX4" fmla="*/ 2454275 w 6794500"/>
              <a:gd name="connsiteY4" fmla="*/ 4956175 h 4960492"/>
              <a:gd name="connsiteX5" fmla="*/ 0 w 6794500"/>
              <a:gd name="connsiteY5" fmla="*/ 2476500 h 4960492"/>
              <a:gd name="connsiteX0" fmla="*/ 97 w 6794597"/>
              <a:gd name="connsiteY0" fmla="*/ 2476500 h 4960492"/>
              <a:gd name="connsiteX1" fmla="*/ 2533747 w 6794597"/>
              <a:gd name="connsiteY1" fmla="*/ 0 h 4960492"/>
              <a:gd name="connsiteX2" fmla="*/ 6794597 w 6794597"/>
              <a:gd name="connsiteY2" fmla="*/ 1110 h 4960492"/>
              <a:gd name="connsiteX3" fmla="*/ 6794597 w 6794597"/>
              <a:gd name="connsiteY3" fmla="*/ 4960492 h 4960492"/>
              <a:gd name="connsiteX4" fmla="*/ 2454372 w 6794597"/>
              <a:gd name="connsiteY4" fmla="*/ 4956175 h 4960492"/>
              <a:gd name="connsiteX5" fmla="*/ 97 w 6794597"/>
              <a:gd name="connsiteY5" fmla="*/ 2476500 h 4960492"/>
              <a:gd name="connsiteX0" fmla="*/ 19 w 6794519"/>
              <a:gd name="connsiteY0" fmla="*/ 2476500 h 4960492"/>
              <a:gd name="connsiteX1" fmla="*/ 2533669 w 6794519"/>
              <a:gd name="connsiteY1" fmla="*/ 0 h 4960492"/>
              <a:gd name="connsiteX2" fmla="*/ 6794519 w 6794519"/>
              <a:gd name="connsiteY2" fmla="*/ 1110 h 4960492"/>
              <a:gd name="connsiteX3" fmla="*/ 6794519 w 6794519"/>
              <a:gd name="connsiteY3" fmla="*/ 4960492 h 4960492"/>
              <a:gd name="connsiteX4" fmla="*/ 2454294 w 6794519"/>
              <a:gd name="connsiteY4" fmla="*/ 4956175 h 4960492"/>
              <a:gd name="connsiteX5" fmla="*/ 19 w 6794519"/>
              <a:gd name="connsiteY5" fmla="*/ 2476500 h 4960492"/>
              <a:gd name="connsiteX0" fmla="*/ 18 w 6794518"/>
              <a:gd name="connsiteY0" fmla="*/ 2476944 h 4960936"/>
              <a:gd name="connsiteX1" fmla="*/ 2533668 w 6794518"/>
              <a:gd name="connsiteY1" fmla="*/ 444 h 4960936"/>
              <a:gd name="connsiteX2" fmla="*/ 6794518 w 6794518"/>
              <a:gd name="connsiteY2" fmla="*/ 1554 h 4960936"/>
              <a:gd name="connsiteX3" fmla="*/ 6794518 w 6794518"/>
              <a:gd name="connsiteY3" fmla="*/ 4960936 h 4960936"/>
              <a:gd name="connsiteX4" fmla="*/ 2454293 w 6794518"/>
              <a:gd name="connsiteY4" fmla="*/ 4956619 h 4960936"/>
              <a:gd name="connsiteX5" fmla="*/ 18 w 6794518"/>
              <a:gd name="connsiteY5" fmla="*/ 2476944 h 4960936"/>
              <a:gd name="connsiteX0" fmla="*/ 18 w 6794518"/>
              <a:gd name="connsiteY0" fmla="*/ 2476944 h 4960936"/>
              <a:gd name="connsiteX1" fmla="*/ 2533668 w 6794518"/>
              <a:gd name="connsiteY1" fmla="*/ 444 h 4960936"/>
              <a:gd name="connsiteX2" fmla="*/ 6794518 w 6794518"/>
              <a:gd name="connsiteY2" fmla="*/ 1554 h 4960936"/>
              <a:gd name="connsiteX3" fmla="*/ 6794518 w 6794518"/>
              <a:gd name="connsiteY3" fmla="*/ 4960936 h 4960936"/>
              <a:gd name="connsiteX4" fmla="*/ 2454293 w 6794518"/>
              <a:gd name="connsiteY4" fmla="*/ 4956619 h 4960936"/>
              <a:gd name="connsiteX5" fmla="*/ 18 w 6794518"/>
              <a:gd name="connsiteY5" fmla="*/ 2476944 h 4960936"/>
              <a:gd name="connsiteX0" fmla="*/ 1 w 6794501"/>
              <a:gd name="connsiteY0" fmla="*/ 2476902 h 4960894"/>
              <a:gd name="connsiteX1" fmla="*/ 2533651 w 6794501"/>
              <a:gd name="connsiteY1" fmla="*/ 402 h 4960894"/>
              <a:gd name="connsiteX2" fmla="*/ 6794501 w 6794501"/>
              <a:gd name="connsiteY2" fmla="*/ 1512 h 4960894"/>
              <a:gd name="connsiteX3" fmla="*/ 6794501 w 6794501"/>
              <a:gd name="connsiteY3" fmla="*/ 4960894 h 4960894"/>
              <a:gd name="connsiteX4" fmla="*/ 2454276 w 6794501"/>
              <a:gd name="connsiteY4" fmla="*/ 4956577 h 4960894"/>
              <a:gd name="connsiteX5" fmla="*/ 1 w 6794501"/>
              <a:gd name="connsiteY5" fmla="*/ 2476902 h 496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94501" h="4960894">
                <a:moveTo>
                  <a:pt x="1" y="2476902"/>
                </a:moveTo>
                <a:cubicBezTo>
                  <a:pt x="530" y="895223"/>
                  <a:pt x="1474259" y="-22008"/>
                  <a:pt x="2533651" y="402"/>
                </a:cubicBezTo>
                <a:lnTo>
                  <a:pt x="6794501" y="1512"/>
                </a:lnTo>
                <a:lnTo>
                  <a:pt x="6794501" y="4960894"/>
                </a:lnTo>
                <a:lnTo>
                  <a:pt x="2454276" y="4956577"/>
                </a:lnTo>
                <a:cubicBezTo>
                  <a:pt x="1261534" y="4920403"/>
                  <a:pt x="-528" y="4058581"/>
                  <a:pt x="1" y="247690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582069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03704D70-526C-45EA-9AEC-6CBFEB88E6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" y="949191"/>
            <a:ext cx="6254774" cy="4960626"/>
          </a:xfrm>
          <a:custGeom>
            <a:avLst/>
            <a:gdLst>
              <a:gd name="connsiteX0" fmla="*/ 0 w 6256658"/>
              <a:gd name="connsiteY0" fmla="*/ 0 h 4959382"/>
              <a:gd name="connsiteX1" fmla="*/ 6256658 w 6256658"/>
              <a:gd name="connsiteY1" fmla="*/ 0 h 4959382"/>
              <a:gd name="connsiteX2" fmla="*/ 6256658 w 6256658"/>
              <a:gd name="connsiteY2" fmla="*/ 4959382 h 4959382"/>
              <a:gd name="connsiteX3" fmla="*/ 0 w 6256658"/>
              <a:gd name="connsiteY3" fmla="*/ 4959382 h 4959382"/>
              <a:gd name="connsiteX4" fmla="*/ 0 w 6256658"/>
              <a:gd name="connsiteY4" fmla="*/ 0 h 495938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6658 w 6256658"/>
              <a:gd name="connsiteY3" fmla="*/ 4960492 h 4960492"/>
              <a:gd name="connsiteX4" fmla="*/ 0 w 6256658"/>
              <a:gd name="connsiteY4" fmla="*/ 4960492 h 4960492"/>
              <a:gd name="connsiteX5" fmla="*/ 0 w 6256658"/>
              <a:gd name="connsiteY5" fmla="*/ 1110 h 496049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6658 w 6256658"/>
              <a:gd name="connsiteY3" fmla="*/ 4960492 h 4960492"/>
              <a:gd name="connsiteX4" fmla="*/ 3810000 w 6256658"/>
              <a:gd name="connsiteY4" fmla="*/ 4959350 h 4960492"/>
              <a:gd name="connsiteX5" fmla="*/ 0 w 6256658"/>
              <a:gd name="connsiteY5" fmla="*/ 4960492 h 4960492"/>
              <a:gd name="connsiteX6" fmla="*/ 0 w 6256658"/>
              <a:gd name="connsiteY6" fmla="*/ 1110 h 496049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4750 w 6256658"/>
              <a:gd name="connsiteY3" fmla="*/ 2479675 h 4960492"/>
              <a:gd name="connsiteX4" fmla="*/ 6256658 w 6256658"/>
              <a:gd name="connsiteY4" fmla="*/ 4960492 h 4960492"/>
              <a:gd name="connsiteX5" fmla="*/ 3810000 w 6256658"/>
              <a:gd name="connsiteY5" fmla="*/ 4959350 h 4960492"/>
              <a:gd name="connsiteX6" fmla="*/ 0 w 6256658"/>
              <a:gd name="connsiteY6" fmla="*/ 4960492 h 4960492"/>
              <a:gd name="connsiteX7" fmla="*/ 0 w 6256658"/>
              <a:gd name="connsiteY7" fmla="*/ 1110 h 4960492"/>
              <a:gd name="connsiteX0" fmla="*/ 0 w 6256658"/>
              <a:gd name="connsiteY0" fmla="*/ 1110 h 4960492"/>
              <a:gd name="connsiteX1" fmla="*/ 3717925 w 6256658"/>
              <a:gd name="connsiteY1" fmla="*/ 0 h 4960492"/>
              <a:gd name="connsiteX2" fmla="*/ 6256658 w 6256658"/>
              <a:gd name="connsiteY2" fmla="*/ 1110 h 4960492"/>
              <a:gd name="connsiteX3" fmla="*/ 6254750 w 6256658"/>
              <a:gd name="connsiteY3" fmla="*/ 2479675 h 4960492"/>
              <a:gd name="connsiteX4" fmla="*/ 3810000 w 6256658"/>
              <a:gd name="connsiteY4" fmla="*/ 4959350 h 4960492"/>
              <a:gd name="connsiteX5" fmla="*/ 0 w 6256658"/>
              <a:gd name="connsiteY5" fmla="*/ 4960492 h 4960492"/>
              <a:gd name="connsiteX6" fmla="*/ 0 w 6256658"/>
              <a:gd name="connsiteY6" fmla="*/ 1110 h 4960492"/>
              <a:gd name="connsiteX0" fmla="*/ 0 w 6254750"/>
              <a:gd name="connsiteY0" fmla="*/ 1110 h 4960492"/>
              <a:gd name="connsiteX1" fmla="*/ 3717925 w 6254750"/>
              <a:gd name="connsiteY1" fmla="*/ 0 h 4960492"/>
              <a:gd name="connsiteX2" fmla="*/ 6254750 w 6254750"/>
              <a:gd name="connsiteY2" fmla="*/ 2479675 h 4960492"/>
              <a:gd name="connsiteX3" fmla="*/ 3810000 w 6254750"/>
              <a:gd name="connsiteY3" fmla="*/ 4959350 h 4960492"/>
              <a:gd name="connsiteX4" fmla="*/ 0 w 6254750"/>
              <a:gd name="connsiteY4" fmla="*/ 4960492 h 4960492"/>
              <a:gd name="connsiteX5" fmla="*/ 0 w 6254750"/>
              <a:gd name="connsiteY5" fmla="*/ 1110 h 4960492"/>
              <a:gd name="connsiteX0" fmla="*/ 0 w 6254873"/>
              <a:gd name="connsiteY0" fmla="*/ 1110 h 4960492"/>
              <a:gd name="connsiteX1" fmla="*/ 3717925 w 6254873"/>
              <a:gd name="connsiteY1" fmla="*/ 0 h 4960492"/>
              <a:gd name="connsiteX2" fmla="*/ 6254750 w 6254873"/>
              <a:gd name="connsiteY2" fmla="*/ 2479675 h 4960492"/>
              <a:gd name="connsiteX3" fmla="*/ 3810000 w 6254873"/>
              <a:gd name="connsiteY3" fmla="*/ 4959350 h 4960492"/>
              <a:gd name="connsiteX4" fmla="*/ 0 w 6254873"/>
              <a:gd name="connsiteY4" fmla="*/ 4960492 h 4960492"/>
              <a:gd name="connsiteX5" fmla="*/ 0 w 6254873"/>
              <a:gd name="connsiteY5" fmla="*/ 1110 h 4960492"/>
              <a:gd name="connsiteX0" fmla="*/ 0 w 6254773"/>
              <a:gd name="connsiteY0" fmla="*/ 1110 h 4960492"/>
              <a:gd name="connsiteX1" fmla="*/ 3717925 w 6254773"/>
              <a:gd name="connsiteY1" fmla="*/ 0 h 4960492"/>
              <a:gd name="connsiteX2" fmla="*/ 6254750 w 6254773"/>
              <a:gd name="connsiteY2" fmla="*/ 2479675 h 4960492"/>
              <a:gd name="connsiteX3" fmla="*/ 3810000 w 6254773"/>
              <a:gd name="connsiteY3" fmla="*/ 4959350 h 4960492"/>
              <a:gd name="connsiteX4" fmla="*/ 0 w 6254773"/>
              <a:gd name="connsiteY4" fmla="*/ 4960492 h 4960492"/>
              <a:gd name="connsiteX5" fmla="*/ 0 w 6254773"/>
              <a:gd name="connsiteY5" fmla="*/ 1110 h 4960492"/>
              <a:gd name="connsiteX0" fmla="*/ 0 w 6254774"/>
              <a:gd name="connsiteY0" fmla="*/ 1244 h 4960626"/>
              <a:gd name="connsiteX1" fmla="*/ 3717925 w 6254774"/>
              <a:gd name="connsiteY1" fmla="*/ 134 h 4960626"/>
              <a:gd name="connsiteX2" fmla="*/ 6254750 w 6254774"/>
              <a:gd name="connsiteY2" fmla="*/ 2479809 h 4960626"/>
              <a:gd name="connsiteX3" fmla="*/ 3810000 w 6254774"/>
              <a:gd name="connsiteY3" fmla="*/ 4959484 h 4960626"/>
              <a:gd name="connsiteX4" fmla="*/ 0 w 6254774"/>
              <a:gd name="connsiteY4" fmla="*/ 4960626 h 4960626"/>
              <a:gd name="connsiteX5" fmla="*/ 0 w 6254774"/>
              <a:gd name="connsiteY5" fmla="*/ 1244 h 4960626"/>
              <a:gd name="connsiteX0" fmla="*/ 0 w 6254774"/>
              <a:gd name="connsiteY0" fmla="*/ 1244 h 4960626"/>
              <a:gd name="connsiteX1" fmla="*/ 3717925 w 6254774"/>
              <a:gd name="connsiteY1" fmla="*/ 134 h 4960626"/>
              <a:gd name="connsiteX2" fmla="*/ 6254750 w 6254774"/>
              <a:gd name="connsiteY2" fmla="*/ 2479809 h 4960626"/>
              <a:gd name="connsiteX3" fmla="*/ 3810000 w 6254774"/>
              <a:gd name="connsiteY3" fmla="*/ 4959484 h 4960626"/>
              <a:gd name="connsiteX4" fmla="*/ 0 w 6254774"/>
              <a:gd name="connsiteY4" fmla="*/ 4960626 h 4960626"/>
              <a:gd name="connsiteX5" fmla="*/ 0 w 6254774"/>
              <a:gd name="connsiteY5" fmla="*/ 1244 h 496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4774" h="4960626">
                <a:moveTo>
                  <a:pt x="0" y="1244"/>
                </a:moveTo>
                <a:lnTo>
                  <a:pt x="3717925" y="134"/>
                </a:lnTo>
                <a:cubicBezTo>
                  <a:pt x="4846108" y="-12222"/>
                  <a:pt x="6261629" y="824576"/>
                  <a:pt x="6254750" y="2479809"/>
                </a:cubicBezTo>
                <a:cubicBezTo>
                  <a:pt x="6247871" y="4135042"/>
                  <a:pt x="4887383" y="4955590"/>
                  <a:pt x="3810000" y="4959484"/>
                </a:cubicBezTo>
                <a:lnTo>
                  <a:pt x="0" y="4960626"/>
                </a:lnTo>
                <a:lnTo>
                  <a:pt x="0" y="124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2741" y="882869"/>
            <a:ext cx="4599785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2741" y="2702660"/>
            <a:ext cx="4599785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31D0-648E-47AC-8F1A-58B351024FD1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86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03704D70-526C-45EA-9AEC-6CBFEB88E6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41427" y="-1"/>
            <a:ext cx="4995416" cy="6198113"/>
          </a:xfrm>
          <a:custGeom>
            <a:avLst/>
            <a:gdLst>
              <a:gd name="connsiteX0" fmla="*/ 0 w 4991670"/>
              <a:gd name="connsiteY0" fmla="*/ 0 h 6229632"/>
              <a:gd name="connsiteX1" fmla="*/ 4991670 w 4991670"/>
              <a:gd name="connsiteY1" fmla="*/ 0 h 6229632"/>
              <a:gd name="connsiteX2" fmla="*/ 4991670 w 4991670"/>
              <a:gd name="connsiteY2" fmla="*/ 6229632 h 6229632"/>
              <a:gd name="connsiteX3" fmla="*/ 0 w 4991670"/>
              <a:gd name="connsiteY3" fmla="*/ 6229632 h 6229632"/>
              <a:gd name="connsiteX4" fmla="*/ 0 w 4991670"/>
              <a:gd name="connsiteY4" fmla="*/ 0 h 6229632"/>
              <a:gd name="connsiteX0" fmla="*/ 0 w 4991670"/>
              <a:gd name="connsiteY0" fmla="*/ 0 h 6229632"/>
              <a:gd name="connsiteX1" fmla="*/ 4991670 w 4991670"/>
              <a:gd name="connsiteY1" fmla="*/ 0 h 6229632"/>
              <a:gd name="connsiteX2" fmla="*/ 4987166 w 4991670"/>
              <a:gd name="connsiteY2" fmla="*/ 3423369 h 6229632"/>
              <a:gd name="connsiteX3" fmla="*/ 4991670 w 4991670"/>
              <a:gd name="connsiteY3" fmla="*/ 6229632 h 6229632"/>
              <a:gd name="connsiteX4" fmla="*/ 0 w 4991670"/>
              <a:gd name="connsiteY4" fmla="*/ 6229632 h 6229632"/>
              <a:gd name="connsiteX5" fmla="*/ 0 w 4991670"/>
              <a:gd name="connsiteY5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4995416 w 4995416"/>
              <a:gd name="connsiteY3" fmla="*/ 6229632 h 6229632"/>
              <a:gd name="connsiteX4" fmla="*/ 3746 w 4995416"/>
              <a:gd name="connsiteY4" fmla="*/ 6229632 h 6229632"/>
              <a:gd name="connsiteX5" fmla="*/ 0 w 4995416"/>
              <a:gd name="connsiteY5" fmla="*/ 3432378 h 6229632"/>
              <a:gd name="connsiteX6" fmla="*/ 3746 w 4995416"/>
              <a:gd name="connsiteY6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4995416 w 4995416"/>
              <a:gd name="connsiteY3" fmla="*/ 6229632 h 6229632"/>
              <a:gd name="connsiteX4" fmla="*/ 2535996 w 4995416"/>
              <a:gd name="connsiteY4" fmla="*/ 6229632 h 6229632"/>
              <a:gd name="connsiteX5" fmla="*/ 3746 w 4995416"/>
              <a:gd name="connsiteY5" fmla="*/ 6229632 h 6229632"/>
              <a:gd name="connsiteX6" fmla="*/ 0 w 4995416"/>
              <a:gd name="connsiteY6" fmla="*/ 3432378 h 6229632"/>
              <a:gd name="connsiteX7" fmla="*/ 3746 w 4995416"/>
              <a:gd name="connsiteY7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4995416 w 4995416"/>
              <a:gd name="connsiteY3" fmla="*/ 6229632 h 6229632"/>
              <a:gd name="connsiteX4" fmla="*/ 2535996 w 4995416"/>
              <a:gd name="connsiteY4" fmla="*/ 6229632 h 6229632"/>
              <a:gd name="connsiteX5" fmla="*/ 0 w 4995416"/>
              <a:gd name="connsiteY5" fmla="*/ 3432378 h 6229632"/>
              <a:gd name="connsiteX6" fmla="*/ 3746 w 4995416"/>
              <a:gd name="connsiteY6" fmla="*/ 0 h 6229632"/>
              <a:gd name="connsiteX0" fmla="*/ 3746 w 4995416"/>
              <a:gd name="connsiteY0" fmla="*/ 0 h 6229632"/>
              <a:gd name="connsiteX1" fmla="*/ 4995416 w 4995416"/>
              <a:gd name="connsiteY1" fmla="*/ 0 h 6229632"/>
              <a:gd name="connsiteX2" fmla="*/ 4990912 w 4995416"/>
              <a:gd name="connsiteY2" fmla="*/ 3423369 h 6229632"/>
              <a:gd name="connsiteX3" fmla="*/ 2535996 w 4995416"/>
              <a:gd name="connsiteY3" fmla="*/ 6229632 h 6229632"/>
              <a:gd name="connsiteX4" fmla="*/ 0 w 4995416"/>
              <a:gd name="connsiteY4" fmla="*/ 3432378 h 6229632"/>
              <a:gd name="connsiteX5" fmla="*/ 3746 w 4995416"/>
              <a:gd name="connsiteY5" fmla="*/ 0 h 6229632"/>
              <a:gd name="connsiteX0" fmla="*/ 3746 w 4995416"/>
              <a:gd name="connsiteY0" fmla="*/ 0 h 6422260"/>
              <a:gd name="connsiteX1" fmla="*/ 4995416 w 4995416"/>
              <a:gd name="connsiteY1" fmla="*/ 0 h 6422260"/>
              <a:gd name="connsiteX2" fmla="*/ 4990912 w 4995416"/>
              <a:gd name="connsiteY2" fmla="*/ 3423369 h 6422260"/>
              <a:gd name="connsiteX3" fmla="*/ 2535996 w 4995416"/>
              <a:gd name="connsiteY3" fmla="*/ 6229632 h 6422260"/>
              <a:gd name="connsiteX4" fmla="*/ 0 w 4995416"/>
              <a:gd name="connsiteY4" fmla="*/ 3432378 h 6422260"/>
              <a:gd name="connsiteX5" fmla="*/ 3746 w 4995416"/>
              <a:gd name="connsiteY5" fmla="*/ 0 h 6422260"/>
              <a:gd name="connsiteX0" fmla="*/ 3746 w 4995416"/>
              <a:gd name="connsiteY0" fmla="*/ 0 h 6229640"/>
              <a:gd name="connsiteX1" fmla="*/ 4995416 w 4995416"/>
              <a:gd name="connsiteY1" fmla="*/ 0 h 6229640"/>
              <a:gd name="connsiteX2" fmla="*/ 4990912 w 4995416"/>
              <a:gd name="connsiteY2" fmla="*/ 3423369 h 6229640"/>
              <a:gd name="connsiteX3" fmla="*/ 2535996 w 4995416"/>
              <a:gd name="connsiteY3" fmla="*/ 6229632 h 6229640"/>
              <a:gd name="connsiteX4" fmla="*/ 0 w 4995416"/>
              <a:gd name="connsiteY4" fmla="*/ 3432378 h 6229640"/>
              <a:gd name="connsiteX5" fmla="*/ 3746 w 4995416"/>
              <a:gd name="connsiteY5" fmla="*/ 0 h 6229640"/>
              <a:gd name="connsiteX0" fmla="*/ 3746 w 4995416"/>
              <a:gd name="connsiteY0" fmla="*/ 0 h 6198109"/>
              <a:gd name="connsiteX1" fmla="*/ 4995416 w 4995416"/>
              <a:gd name="connsiteY1" fmla="*/ 0 h 6198109"/>
              <a:gd name="connsiteX2" fmla="*/ 4990912 w 4995416"/>
              <a:gd name="connsiteY2" fmla="*/ 3423369 h 6198109"/>
              <a:gd name="connsiteX3" fmla="*/ 2535996 w 4995416"/>
              <a:gd name="connsiteY3" fmla="*/ 6198101 h 6198109"/>
              <a:gd name="connsiteX4" fmla="*/ 0 w 4995416"/>
              <a:gd name="connsiteY4" fmla="*/ 3432378 h 6198109"/>
              <a:gd name="connsiteX5" fmla="*/ 3746 w 4995416"/>
              <a:gd name="connsiteY5" fmla="*/ 0 h 6198109"/>
              <a:gd name="connsiteX0" fmla="*/ 3746 w 4995416"/>
              <a:gd name="connsiteY0" fmla="*/ 0 h 6198109"/>
              <a:gd name="connsiteX1" fmla="*/ 4995416 w 4995416"/>
              <a:gd name="connsiteY1" fmla="*/ 0 h 6198109"/>
              <a:gd name="connsiteX2" fmla="*/ 4990912 w 4995416"/>
              <a:gd name="connsiteY2" fmla="*/ 3423369 h 6198109"/>
              <a:gd name="connsiteX3" fmla="*/ 2535996 w 4995416"/>
              <a:gd name="connsiteY3" fmla="*/ 6198101 h 6198109"/>
              <a:gd name="connsiteX4" fmla="*/ 0 w 4995416"/>
              <a:gd name="connsiteY4" fmla="*/ 3432378 h 6198109"/>
              <a:gd name="connsiteX5" fmla="*/ 3746 w 4995416"/>
              <a:gd name="connsiteY5" fmla="*/ 0 h 6198109"/>
              <a:gd name="connsiteX0" fmla="*/ 3746 w 4995416"/>
              <a:gd name="connsiteY0" fmla="*/ 0 h 6198113"/>
              <a:gd name="connsiteX1" fmla="*/ 4995416 w 4995416"/>
              <a:gd name="connsiteY1" fmla="*/ 0 h 6198113"/>
              <a:gd name="connsiteX2" fmla="*/ 4990912 w 4995416"/>
              <a:gd name="connsiteY2" fmla="*/ 3423369 h 6198113"/>
              <a:gd name="connsiteX3" fmla="*/ 2535996 w 4995416"/>
              <a:gd name="connsiteY3" fmla="*/ 6198101 h 6198113"/>
              <a:gd name="connsiteX4" fmla="*/ 0 w 4995416"/>
              <a:gd name="connsiteY4" fmla="*/ 3432378 h 6198113"/>
              <a:gd name="connsiteX5" fmla="*/ 3746 w 4995416"/>
              <a:gd name="connsiteY5" fmla="*/ 0 h 6198113"/>
              <a:gd name="connsiteX0" fmla="*/ 3746 w 4995416"/>
              <a:gd name="connsiteY0" fmla="*/ 0 h 6198113"/>
              <a:gd name="connsiteX1" fmla="*/ 4995416 w 4995416"/>
              <a:gd name="connsiteY1" fmla="*/ 0 h 6198113"/>
              <a:gd name="connsiteX2" fmla="*/ 4990912 w 4995416"/>
              <a:gd name="connsiteY2" fmla="*/ 3423369 h 6198113"/>
              <a:gd name="connsiteX3" fmla="*/ 2535996 w 4995416"/>
              <a:gd name="connsiteY3" fmla="*/ 6198101 h 6198113"/>
              <a:gd name="connsiteX4" fmla="*/ 0 w 4995416"/>
              <a:gd name="connsiteY4" fmla="*/ 3432378 h 6198113"/>
              <a:gd name="connsiteX5" fmla="*/ 3746 w 4995416"/>
              <a:gd name="connsiteY5" fmla="*/ 0 h 6198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5416" h="6198113">
                <a:moveTo>
                  <a:pt x="3746" y="0"/>
                </a:moveTo>
                <a:lnTo>
                  <a:pt x="4995416" y="0"/>
                </a:lnTo>
                <a:cubicBezTo>
                  <a:pt x="4993915" y="1141123"/>
                  <a:pt x="4992413" y="2282246"/>
                  <a:pt x="4990912" y="3423369"/>
                </a:cubicBezTo>
                <a:cubicBezTo>
                  <a:pt x="4981904" y="5132802"/>
                  <a:pt x="4151586" y="6193597"/>
                  <a:pt x="2535996" y="6198101"/>
                </a:cubicBezTo>
                <a:cubicBezTo>
                  <a:pt x="920406" y="6202605"/>
                  <a:pt x="12012" y="5035956"/>
                  <a:pt x="0" y="3432378"/>
                </a:cubicBezTo>
                <a:cubicBezTo>
                  <a:pt x="1249" y="2288252"/>
                  <a:pt x="2497" y="1144126"/>
                  <a:pt x="374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0759" y="882869"/>
            <a:ext cx="4455643" cy="1472950"/>
          </a:xfrm>
        </p:spPr>
        <p:txBody>
          <a:bodyPr/>
          <a:lstStyle>
            <a:lvl1pPr>
              <a:defRPr sz="27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0759" y="2702660"/>
            <a:ext cx="4455643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0FEF-F780-4D9F-8B58-EFBA7A90191A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979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58" y="1398932"/>
            <a:ext cx="10515600" cy="2160000"/>
          </a:xfrm>
        </p:spPr>
        <p:txBody>
          <a:bodyPr anchor="b"/>
          <a:lstStyle>
            <a:lvl1pPr algn="ctr">
              <a:defRPr sz="4400" spc="-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858" y="3797237"/>
            <a:ext cx="10515600" cy="2160000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B523-2C65-4131-AE5D-4F294F96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B003A-8C05-4A8D-AF1E-235C765A5AB0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461B-3453-4CE9-B33F-0AD721F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C889-FA03-4D4A-9267-2179D978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 2">
    <p:bg>
      <p:bgPr>
        <a:solidFill>
          <a:srgbClr val="FFCF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58" y="1398932"/>
            <a:ext cx="10515600" cy="2160000"/>
          </a:xfrm>
        </p:spPr>
        <p:txBody>
          <a:bodyPr anchor="b"/>
          <a:lstStyle>
            <a:lvl1pPr algn="ctr">
              <a:defRPr sz="4100" spc="-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858" y="3797237"/>
            <a:ext cx="10515600" cy="2160000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B523-2C65-4131-AE5D-4F294F96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C2DC00-E3DF-4DD2-B970-A43E6A824297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461B-3453-4CE9-B33F-0AD721F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C889-FA03-4D4A-9267-2179D978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393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 3">
    <p:bg>
      <p:bgPr>
        <a:solidFill>
          <a:srgbClr val="31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58" y="1398932"/>
            <a:ext cx="10515600" cy="2160000"/>
          </a:xfrm>
        </p:spPr>
        <p:txBody>
          <a:bodyPr anchor="b"/>
          <a:lstStyle>
            <a:lvl1pPr algn="ctr">
              <a:defRPr sz="4100" spc="-5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858" y="3797237"/>
            <a:ext cx="10515600" cy="2160000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B523-2C65-4131-AE5D-4F294F96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13AF8A-1C87-4C4D-9EF3-92D5F7AD8E7D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461B-3453-4CE9-B33F-0AD721F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BC889-FA03-4D4A-9267-2179D978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86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B8186AD1-C9EC-4C8C-92D3-080BA546F21F}"/>
              </a:ext>
            </a:extLst>
          </p:cNvPr>
          <p:cNvGrpSpPr/>
          <p:nvPr userDrawn="1"/>
        </p:nvGrpSpPr>
        <p:grpSpPr>
          <a:xfrm rot="13500000">
            <a:off x="1511863" y="714870"/>
            <a:ext cx="3839687" cy="3817528"/>
            <a:chOff x="1511863" y="1519367"/>
            <a:chExt cx="3839687" cy="381752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046FE190-C127-4DF1-9753-943E4F4D15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11863" y="1519367"/>
              <a:ext cx="2113955" cy="3817528"/>
            </a:xfrm>
            <a:custGeom>
              <a:avLst/>
              <a:gdLst>
                <a:gd name="T0" fmla="*/ 81 w 11800"/>
                <a:gd name="T1" fmla="*/ 0 h 21307"/>
                <a:gd name="T2" fmla="*/ 14 w 11800"/>
                <a:gd name="T3" fmla="*/ 15382 h 21307"/>
                <a:gd name="T4" fmla="*/ 5874 w 11800"/>
                <a:gd name="T5" fmla="*/ 21293 h 21307"/>
                <a:gd name="T6" fmla="*/ 11785 w 11800"/>
                <a:gd name="T7" fmla="*/ 15434 h 21307"/>
                <a:gd name="T8" fmla="*/ 11785 w 11800"/>
                <a:gd name="T9" fmla="*/ 15433 h 21307"/>
                <a:gd name="T10" fmla="*/ 11800 w 11800"/>
                <a:gd name="T11" fmla="*/ 11822 h 21307"/>
                <a:gd name="T12" fmla="*/ 81 w 11800"/>
                <a:gd name="T13" fmla="*/ 0 h 21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800" h="21307">
                  <a:moveTo>
                    <a:pt x="81" y="0"/>
                  </a:moveTo>
                  <a:lnTo>
                    <a:pt x="14" y="15382"/>
                  </a:lnTo>
                  <a:cubicBezTo>
                    <a:pt x="0" y="18633"/>
                    <a:pt x="2623" y="21279"/>
                    <a:pt x="5874" y="21293"/>
                  </a:cubicBezTo>
                  <a:cubicBezTo>
                    <a:pt x="9124" y="21307"/>
                    <a:pt x="11771" y="18684"/>
                    <a:pt x="11785" y="15434"/>
                  </a:cubicBezTo>
                  <a:lnTo>
                    <a:pt x="11785" y="15433"/>
                  </a:lnTo>
                  <a:lnTo>
                    <a:pt x="11800" y="11822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BA2F6220-49B1-4E5F-B84B-BD29EA985B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26044" y="1519367"/>
              <a:ext cx="3825506" cy="2123705"/>
            </a:xfrm>
            <a:custGeom>
              <a:avLst/>
              <a:gdLst>
                <a:gd name="T0" fmla="*/ 11719 w 21350"/>
                <a:gd name="T1" fmla="*/ 11822 h 11852"/>
                <a:gd name="T2" fmla="*/ 15425 w 21350"/>
                <a:gd name="T3" fmla="*/ 11838 h 11852"/>
                <a:gd name="T4" fmla="*/ 21336 w 21350"/>
                <a:gd name="T5" fmla="*/ 5979 h 11852"/>
                <a:gd name="T6" fmla="*/ 15477 w 21350"/>
                <a:gd name="T7" fmla="*/ 68 h 11852"/>
                <a:gd name="T8" fmla="*/ 0 w 21350"/>
                <a:gd name="T9" fmla="*/ 0 h 11852"/>
                <a:gd name="T10" fmla="*/ 11719 w 21350"/>
                <a:gd name="T11" fmla="*/ 11822 h 1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350" h="11852">
                  <a:moveTo>
                    <a:pt x="11719" y="11822"/>
                  </a:moveTo>
                  <a:lnTo>
                    <a:pt x="15425" y="11838"/>
                  </a:lnTo>
                  <a:cubicBezTo>
                    <a:pt x="18676" y="11852"/>
                    <a:pt x="21322" y="9229"/>
                    <a:pt x="21336" y="5979"/>
                  </a:cubicBezTo>
                  <a:cubicBezTo>
                    <a:pt x="21350" y="2728"/>
                    <a:pt x="18727" y="82"/>
                    <a:pt x="15477" y="68"/>
                  </a:cubicBezTo>
                  <a:cubicBezTo>
                    <a:pt x="15477" y="68"/>
                    <a:pt x="0" y="0"/>
                    <a:pt x="0" y="0"/>
                  </a:cubicBezTo>
                  <a:lnTo>
                    <a:pt x="11719" y="11822"/>
                  </a:lnTo>
                  <a:close/>
                </a:path>
              </a:pathLst>
            </a:custGeom>
            <a:solidFill>
              <a:srgbClr val="FFC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282878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1852623"/>
            <a:ext cx="10313378" cy="3183334"/>
          </a:xfrm>
        </p:spPr>
        <p:txBody>
          <a:bodyPr anchor="ctr" anchorCtr="0"/>
          <a:lstStyle>
            <a:lvl1pPr algn="ctr">
              <a:defRPr spc="-1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89322E-7B47-4EB0-B09E-4114EA4F1561}" type="datetime1">
              <a:rPr lang="fi-FI" smtClean="0"/>
              <a:t>2.5.2026</a:t>
            </a:fld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83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itaatti 2">
    <p:bg>
      <p:bgPr>
        <a:solidFill>
          <a:srgbClr val="FFCF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1852623"/>
            <a:ext cx="10313378" cy="3183334"/>
          </a:xfrm>
        </p:spPr>
        <p:txBody>
          <a:bodyPr anchor="ctr" anchorCtr="0"/>
          <a:lstStyle>
            <a:lvl1pPr algn="ctr">
              <a:defRPr spc="-1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6F0BFB-8D35-49ED-B2B9-E4810B5DBF9B}" type="datetime1">
              <a:rPr lang="fi-FI" smtClean="0"/>
              <a:t>2.5.2026</a:t>
            </a:fld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665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itaatti 3">
    <p:bg>
      <p:bgPr>
        <a:solidFill>
          <a:srgbClr val="31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1852623"/>
            <a:ext cx="10313378" cy="3183334"/>
          </a:xfrm>
        </p:spPr>
        <p:txBody>
          <a:bodyPr anchor="ctr" anchorCtr="0"/>
          <a:lstStyle>
            <a:lvl1pPr algn="ctr">
              <a:defRPr spc="-1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5C4B0-2321-4A84-97ED-180F3B8F8CC0}" type="datetime1">
              <a:rPr lang="fi-FI" smtClean="0"/>
              <a:t>2.5.2026</a:t>
            </a:fld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21799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A291936-39C5-4003-8862-5510EDEF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2A40-35B0-4D7D-958D-06F87EF0DFE4}" type="datetime1">
              <a:rPr lang="fi-FI" smtClean="0"/>
              <a:t>2.5.2026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16593F-3851-4098-9C47-5C117FECA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D1CF5D-3D1A-4FCE-9AAC-FFF0CA0A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30319-299B-41C0-A3B8-24C0B6F2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7FEF-036F-4DD9-A34E-C33B00CCAEC9}" type="datetime1">
              <a:rPr lang="fi-FI" smtClean="0"/>
              <a:t>2.5.2026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EEDFC-EA37-4158-B7F3-5B0FB1E1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CDAD4-2E88-41A9-ABA8-397CF435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hteystied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teksti, merkki&#10;&#10;Kuvaus luotu automaattisesti">
            <a:extLst>
              <a:ext uri="{FF2B5EF4-FFF2-40B4-BE49-F238E27FC236}">
                <a16:creationId xmlns:a16="http://schemas.microsoft.com/office/drawing/2014/main" id="{A44C85D0-3A12-439B-B64D-1177ED1A5B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510" y="2316044"/>
            <a:ext cx="5102002" cy="1103135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961B21A4-5EC6-445A-A90D-6071C40088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78808" y="4414268"/>
            <a:ext cx="5635625" cy="3240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b="1"/>
            </a:lvl1pPr>
            <a:lvl2pPr marL="358775" indent="0">
              <a:buNone/>
              <a:defRPr/>
            </a:lvl2pPr>
          </a:lstStyle>
          <a:p>
            <a:pPr lvl="0"/>
            <a:r>
              <a:rPr lang="fi-FI" dirty="0"/>
              <a:t>Nimi</a:t>
            </a:r>
          </a:p>
        </p:txBody>
      </p:sp>
      <p:sp>
        <p:nvSpPr>
          <p:cNvPr id="11" name="Tekstin paikkamerkki 9">
            <a:extLst>
              <a:ext uri="{FF2B5EF4-FFF2-40B4-BE49-F238E27FC236}">
                <a16:creationId xmlns:a16="http://schemas.microsoft.com/office/drawing/2014/main" id="{A162947A-7B3B-4773-BD0B-2A50614024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78808" y="4729579"/>
            <a:ext cx="5635625" cy="3240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b="0"/>
            </a:lvl1pPr>
            <a:lvl2pPr marL="358775" indent="0">
              <a:buNone/>
              <a:defRPr/>
            </a:lvl2pPr>
          </a:lstStyle>
          <a:p>
            <a:pPr lvl="0"/>
            <a:r>
              <a:rPr lang="fi-FI" dirty="0" err="1"/>
              <a:t>email</a:t>
            </a:r>
            <a:endParaRPr lang="fi-FI" dirty="0"/>
          </a:p>
        </p:txBody>
      </p:sp>
      <p:sp>
        <p:nvSpPr>
          <p:cNvPr id="12" name="Tekstin paikkamerkki 9">
            <a:extLst>
              <a:ext uri="{FF2B5EF4-FFF2-40B4-BE49-F238E27FC236}">
                <a16:creationId xmlns:a16="http://schemas.microsoft.com/office/drawing/2014/main" id="{4A7E9CFC-CD4E-4140-8A53-CE7CB803A8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78808" y="5071915"/>
            <a:ext cx="5635625" cy="3240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b="0"/>
            </a:lvl1pPr>
            <a:lvl2pPr marL="358775" indent="0">
              <a:buNone/>
              <a:defRPr/>
            </a:lvl2pPr>
          </a:lstStyle>
          <a:p>
            <a:pPr lvl="0"/>
            <a:r>
              <a:rPr lang="fi-FI" dirty="0"/>
              <a:t>puhelinnumero</a:t>
            </a:r>
          </a:p>
        </p:txBody>
      </p:sp>
    </p:spTree>
    <p:extLst>
      <p:ext uri="{BB962C8B-B14F-4D97-AF65-F5344CB8AC3E}">
        <p14:creationId xmlns:p14="http://schemas.microsoft.com/office/powerpoint/2010/main" val="3970135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0E45EA35-C2F4-4544-9879-E4F224E6E0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39891" y="3428543"/>
            <a:ext cx="2640710" cy="1620507"/>
          </a:xfrm>
          <a:custGeom>
            <a:avLst/>
            <a:gdLst>
              <a:gd name="T0" fmla="*/ 0 w 14786"/>
              <a:gd name="T1" fmla="*/ 0 h 9061"/>
              <a:gd name="T2" fmla="*/ 0 w 14786"/>
              <a:gd name="T3" fmla="*/ 0 h 9061"/>
              <a:gd name="T4" fmla="*/ 0 w 14786"/>
              <a:gd name="T5" fmla="*/ 0 h 9061"/>
              <a:gd name="T6" fmla="*/ 0 w 14786"/>
              <a:gd name="T7" fmla="*/ 0 h 9061"/>
              <a:gd name="T8" fmla="*/ 7481 w 14786"/>
              <a:gd name="T9" fmla="*/ 7481 h 9061"/>
              <a:gd name="T10" fmla="*/ 13205 w 14786"/>
              <a:gd name="T11" fmla="*/ 7481 h 9061"/>
              <a:gd name="T12" fmla="*/ 13205 w 14786"/>
              <a:gd name="T13" fmla="*/ 1756 h 9061"/>
              <a:gd name="T14" fmla="*/ 13205 w 14786"/>
              <a:gd name="T15" fmla="*/ 1756 h 9061"/>
              <a:gd name="T16" fmla="*/ 11448 w 14786"/>
              <a:gd name="T17" fmla="*/ 0 h 9061"/>
              <a:gd name="T18" fmla="*/ 0 w 14786"/>
              <a:gd name="T19" fmla="*/ 0 h 9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786" h="90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  <a:moveTo>
                  <a:pt x="0" y="0"/>
                </a:moveTo>
                <a:lnTo>
                  <a:pt x="7481" y="7481"/>
                </a:lnTo>
                <a:cubicBezTo>
                  <a:pt x="9061" y="9061"/>
                  <a:pt x="11624" y="9061"/>
                  <a:pt x="13205" y="7481"/>
                </a:cubicBezTo>
                <a:cubicBezTo>
                  <a:pt x="14786" y="5900"/>
                  <a:pt x="14786" y="3337"/>
                  <a:pt x="13205" y="1756"/>
                </a:cubicBezTo>
                <a:cubicBezTo>
                  <a:pt x="13205" y="1756"/>
                  <a:pt x="13205" y="1756"/>
                  <a:pt x="13205" y="1756"/>
                </a:cubicBezTo>
                <a:lnTo>
                  <a:pt x="114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986398D5-0F8B-4076-A873-AC404FBF1D40}"/>
              </a:ext>
            </a:extLst>
          </p:cNvPr>
          <p:cNvSpPr>
            <a:spLocks/>
          </p:cNvSpPr>
          <p:nvPr userDrawn="1"/>
        </p:nvSpPr>
        <p:spPr bwMode="auto">
          <a:xfrm>
            <a:off x="639891" y="1800157"/>
            <a:ext cx="2648588" cy="1628385"/>
          </a:xfrm>
          <a:custGeom>
            <a:avLst/>
            <a:gdLst>
              <a:gd name="T0" fmla="*/ 11448 w 14831"/>
              <a:gd name="T1" fmla="*/ 9107 h 9107"/>
              <a:gd name="T2" fmla="*/ 13251 w 14831"/>
              <a:gd name="T3" fmla="*/ 7305 h 9107"/>
              <a:gd name="T4" fmla="*/ 13251 w 14831"/>
              <a:gd name="T5" fmla="*/ 1581 h 9107"/>
              <a:gd name="T6" fmla="*/ 7526 w 14831"/>
              <a:gd name="T7" fmla="*/ 1581 h 9107"/>
              <a:gd name="T8" fmla="*/ 0 w 14831"/>
              <a:gd name="T9" fmla="*/ 9107 h 9107"/>
              <a:gd name="T10" fmla="*/ 11448 w 14831"/>
              <a:gd name="T11" fmla="*/ 9107 h 9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831" h="9107">
                <a:moveTo>
                  <a:pt x="11448" y="9107"/>
                </a:moveTo>
                <a:lnTo>
                  <a:pt x="13251" y="7305"/>
                </a:lnTo>
                <a:cubicBezTo>
                  <a:pt x="14831" y="5724"/>
                  <a:pt x="14831" y="3161"/>
                  <a:pt x="13251" y="1581"/>
                </a:cubicBezTo>
                <a:cubicBezTo>
                  <a:pt x="11670" y="0"/>
                  <a:pt x="9107" y="0"/>
                  <a:pt x="7526" y="1581"/>
                </a:cubicBezTo>
                <a:cubicBezTo>
                  <a:pt x="7526" y="1581"/>
                  <a:pt x="0" y="9107"/>
                  <a:pt x="0" y="9107"/>
                </a:cubicBezTo>
                <a:lnTo>
                  <a:pt x="11448" y="9107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54075113-04A5-427B-804A-178D0FB9E82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319992" y="3428543"/>
            <a:ext cx="2641498" cy="1620507"/>
          </a:xfrm>
          <a:custGeom>
            <a:avLst/>
            <a:gdLst>
              <a:gd name="T0" fmla="*/ 14786 w 14786"/>
              <a:gd name="T1" fmla="*/ 0 h 9061"/>
              <a:gd name="T2" fmla="*/ 14786 w 14786"/>
              <a:gd name="T3" fmla="*/ 0 h 9061"/>
              <a:gd name="T4" fmla="*/ 14786 w 14786"/>
              <a:gd name="T5" fmla="*/ 0 h 9061"/>
              <a:gd name="T6" fmla="*/ 14786 w 14786"/>
              <a:gd name="T7" fmla="*/ 0 h 9061"/>
              <a:gd name="T8" fmla="*/ 7305 w 14786"/>
              <a:gd name="T9" fmla="*/ 7481 h 9061"/>
              <a:gd name="T10" fmla="*/ 1581 w 14786"/>
              <a:gd name="T11" fmla="*/ 7481 h 9061"/>
              <a:gd name="T12" fmla="*/ 1581 w 14786"/>
              <a:gd name="T13" fmla="*/ 1756 h 9061"/>
              <a:gd name="T14" fmla="*/ 1581 w 14786"/>
              <a:gd name="T15" fmla="*/ 1756 h 9061"/>
              <a:gd name="T16" fmla="*/ 3338 w 14786"/>
              <a:gd name="T17" fmla="*/ 0 h 9061"/>
              <a:gd name="T18" fmla="*/ 14786 w 14786"/>
              <a:gd name="T19" fmla="*/ 0 h 9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786" h="9061">
                <a:moveTo>
                  <a:pt x="14786" y="0"/>
                </a:moveTo>
                <a:lnTo>
                  <a:pt x="14786" y="0"/>
                </a:lnTo>
                <a:lnTo>
                  <a:pt x="14786" y="0"/>
                </a:lnTo>
                <a:close/>
                <a:moveTo>
                  <a:pt x="14786" y="0"/>
                </a:moveTo>
                <a:lnTo>
                  <a:pt x="7305" y="7481"/>
                </a:lnTo>
                <a:cubicBezTo>
                  <a:pt x="5725" y="9061"/>
                  <a:pt x="3162" y="9061"/>
                  <a:pt x="1581" y="7481"/>
                </a:cubicBezTo>
                <a:cubicBezTo>
                  <a:pt x="0" y="5900"/>
                  <a:pt x="0" y="3337"/>
                  <a:pt x="1581" y="1756"/>
                </a:cubicBezTo>
                <a:cubicBezTo>
                  <a:pt x="1581" y="1756"/>
                  <a:pt x="1581" y="1756"/>
                  <a:pt x="1581" y="1756"/>
                </a:cubicBezTo>
                <a:lnTo>
                  <a:pt x="3338" y="0"/>
                </a:lnTo>
                <a:lnTo>
                  <a:pt x="14786" y="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202B087E-0424-4FE2-892D-5AB0A82A298B}"/>
              </a:ext>
            </a:extLst>
          </p:cNvPr>
          <p:cNvSpPr>
            <a:spLocks/>
          </p:cNvSpPr>
          <p:nvPr userDrawn="1"/>
        </p:nvSpPr>
        <p:spPr bwMode="auto">
          <a:xfrm>
            <a:off x="3312114" y="1800157"/>
            <a:ext cx="2649376" cy="1628385"/>
          </a:xfrm>
          <a:custGeom>
            <a:avLst/>
            <a:gdLst>
              <a:gd name="T0" fmla="*/ 3383 w 14831"/>
              <a:gd name="T1" fmla="*/ 9107 h 9107"/>
              <a:gd name="T2" fmla="*/ 1580 w 14831"/>
              <a:gd name="T3" fmla="*/ 7305 h 9107"/>
              <a:gd name="T4" fmla="*/ 1580 w 14831"/>
              <a:gd name="T5" fmla="*/ 1581 h 9107"/>
              <a:gd name="T6" fmla="*/ 7304 w 14831"/>
              <a:gd name="T7" fmla="*/ 1581 h 9107"/>
              <a:gd name="T8" fmla="*/ 14831 w 14831"/>
              <a:gd name="T9" fmla="*/ 9107 h 9107"/>
              <a:gd name="T10" fmla="*/ 3383 w 14831"/>
              <a:gd name="T11" fmla="*/ 9107 h 9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831" h="9107">
                <a:moveTo>
                  <a:pt x="3383" y="9107"/>
                </a:moveTo>
                <a:lnTo>
                  <a:pt x="1580" y="7305"/>
                </a:lnTo>
                <a:cubicBezTo>
                  <a:pt x="0" y="5724"/>
                  <a:pt x="0" y="3161"/>
                  <a:pt x="1580" y="1581"/>
                </a:cubicBezTo>
                <a:cubicBezTo>
                  <a:pt x="3161" y="0"/>
                  <a:pt x="5724" y="0"/>
                  <a:pt x="7304" y="1581"/>
                </a:cubicBezTo>
                <a:cubicBezTo>
                  <a:pt x="7305" y="1581"/>
                  <a:pt x="14831" y="9107"/>
                  <a:pt x="14831" y="9107"/>
                </a:cubicBezTo>
                <a:lnTo>
                  <a:pt x="3383" y="9107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95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0EC2061-EE4E-4F9E-9351-65C30C5514A1}"/>
              </a:ext>
            </a:extLst>
          </p:cNvPr>
          <p:cNvSpPr>
            <a:spLocks/>
          </p:cNvSpPr>
          <p:nvPr userDrawn="1"/>
        </p:nvSpPr>
        <p:spPr bwMode="auto">
          <a:xfrm>
            <a:off x="1258888" y="2582863"/>
            <a:ext cx="3019425" cy="3032125"/>
          </a:xfrm>
          <a:custGeom>
            <a:avLst/>
            <a:gdLst>
              <a:gd name="T0" fmla="*/ 7505 w 16805"/>
              <a:gd name="T1" fmla="*/ 0 h 16880"/>
              <a:gd name="T2" fmla="*/ 7505 w 16805"/>
              <a:gd name="T3" fmla="*/ 0 h 16880"/>
              <a:gd name="T4" fmla="*/ 4651 w 16805"/>
              <a:gd name="T5" fmla="*/ 0 h 16880"/>
              <a:gd name="T6" fmla="*/ 0 w 16805"/>
              <a:gd name="T7" fmla="*/ 4650 h 16880"/>
              <a:gd name="T8" fmla="*/ 4651 w 16805"/>
              <a:gd name="T9" fmla="*/ 9301 h 16880"/>
              <a:gd name="T10" fmla="*/ 4651 w 16805"/>
              <a:gd name="T11" fmla="*/ 9301 h 16880"/>
              <a:gd name="T12" fmla="*/ 7504 w 16805"/>
              <a:gd name="T13" fmla="*/ 9301 h 16880"/>
              <a:gd name="T14" fmla="*/ 7504 w 16805"/>
              <a:gd name="T15" fmla="*/ 12229 h 16880"/>
              <a:gd name="T16" fmla="*/ 12155 w 16805"/>
              <a:gd name="T17" fmla="*/ 16880 h 16880"/>
              <a:gd name="T18" fmla="*/ 16805 w 16805"/>
              <a:gd name="T19" fmla="*/ 12229 h 16880"/>
              <a:gd name="T20" fmla="*/ 16805 w 16805"/>
              <a:gd name="T21" fmla="*/ 0 h 16880"/>
              <a:gd name="T22" fmla="*/ 7505 w 16805"/>
              <a:gd name="T23" fmla="*/ 0 h 16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805" h="16880">
                <a:moveTo>
                  <a:pt x="7505" y="0"/>
                </a:moveTo>
                <a:lnTo>
                  <a:pt x="7505" y="0"/>
                </a:lnTo>
                <a:lnTo>
                  <a:pt x="4651" y="0"/>
                </a:lnTo>
                <a:cubicBezTo>
                  <a:pt x="2082" y="0"/>
                  <a:pt x="0" y="2082"/>
                  <a:pt x="0" y="4650"/>
                </a:cubicBezTo>
                <a:cubicBezTo>
                  <a:pt x="0" y="7219"/>
                  <a:pt x="2082" y="9301"/>
                  <a:pt x="4651" y="9301"/>
                </a:cubicBezTo>
                <a:lnTo>
                  <a:pt x="4651" y="9301"/>
                </a:lnTo>
                <a:lnTo>
                  <a:pt x="7504" y="9301"/>
                </a:lnTo>
                <a:lnTo>
                  <a:pt x="7504" y="12229"/>
                </a:lnTo>
                <a:cubicBezTo>
                  <a:pt x="7504" y="14797"/>
                  <a:pt x="9587" y="16880"/>
                  <a:pt x="12155" y="16880"/>
                </a:cubicBezTo>
                <a:cubicBezTo>
                  <a:pt x="14723" y="16880"/>
                  <a:pt x="16805" y="14798"/>
                  <a:pt x="16805" y="12229"/>
                </a:cubicBezTo>
                <a:lnTo>
                  <a:pt x="16805" y="0"/>
                </a:lnTo>
                <a:lnTo>
                  <a:pt x="7505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43BE5CC-F67A-493E-AC86-BCCFEA817C11}"/>
              </a:ext>
            </a:extLst>
          </p:cNvPr>
          <p:cNvSpPr>
            <a:spLocks/>
          </p:cNvSpPr>
          <p:nvPr userDrawn="1"/>
        </p:nvSpPr>
        <p:spPr bwMode="auto">
          <a:xfrm>
            <a:off x="2613025" y="1236663"/>
            <a:ext cx="3019425" cy="3032125"/>
          </a:xfrm>
          <a:custGeom>
            <a:avLst/>
            <a:gdLst>
              <a:gd name="T0" fmla="*/ 9300 w 16805"/>
              <a:gd name="T1" fmla="*/ 16880 h 16880"/>
              <a:gd name="T2" fmla="*/ 9300 w 16805"/>
              <a:gd name="T3" fmla="*/ 16880 h 16880"/>
              <a:gd name="T4" fmla="*/ 12154 w 16805"/>
              <a:gd name="T5" fmla="*/ 16880 h 16880"/>
              <a:gd name="T6" fmla="*/ 16805 w 16805"/>
              <a:gd name="T7" fmla="*/ 12229 h 16880"/>
              <a:gd name="T8" fmla="*/ 12154 w 16805"/>
              <a:gd name="T9" fmla="*/ 7579 h 16880"/>
              <a:gd name="T10" fmla="*/ 12154 w 16805"/>
              <a:gd name="T11" fmla="*/ 7579 h 16880"/>
              <a:gd name="T12" fmla="*/ 9300 w 16805"/>
              <a:gd name="T13" fmla="*/ 7579 h 16880"/>
              <a:gd name="T14" fmla="*/ 9300 w 16805"/>
              <a:gd name="T15" fmla="*/ 4651 h 16880"/>
              <a:gd name="T16" fmla="*/ 4650 w 16805"/>
              <a:gd name="T17" fmla="*/ 0 h 16880"/>
              <a:gd name="T18" fmla="*/ 0 w 16805"/>
              <a:gd name="T19" fmla="*/ 4651 h 16880"/>
              <a:gd name="T20" fmla="*/ 0 w 16805"/>
              <a:gd name="T21" fmla="*/ 7489 h 16880"/>
              <a:gd name="T22" fmla="*/ 9300 w 16805"/>
              <a:gd name="T23" fmla="*/ 16880 h 16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805" h="16880">
                <a:moveTo>
                  <a:pt x="9300" y="16880"/>
                </a:moveTo>
                <a:lnTo>
                  <a:pt x="9300" y="16880"/>
                </a:lnTo>
                <a:lnTo>
                  <a:pt x="12154" y="16880"/>
                </a:lnTo>
                <a:cubicBezTo>
                  <a:pt x="14723" y="16880"/>
                  <a:pt x="16805" y="14798"/>
                  <a:pt x="16805" y="12229"/>
                </a:cubicBezTo>
                <a:cubicBezTo>
                  <a:pt x="16805" y="9661"/>
                  <a:pt x="14723" y="7579"/>
                  <a:pt x="12154" y="7579"/>
                </a:cubicBezTo>
                <a:lnTo>
                  <a:pt x="12154" y="7579"/>
                </a:lnTo>
                <a:lnTo>
                  <a:pt x="9300" y="7579"/>
                </a:lnTo>
                <a:lnTo>
                  <a:pt x="9300" y="4651"/>
                </a:lnTo>
                <a:cubicBezTo>
                  <a:pt x="9300" y="2082"/>
                  <a:pt x="7218" y="0"/>
                  <a:pt x="4650" y="0"/>
                </a:cubicBezTo>
                <a:cubicBezTo>
                  <a:pt x="2082" y="0"/>
                  <a:pt x="0" y="2082"/>
                  <a:pt x="0" y="4651"/>
                </a:cubicBezTo>
                <a:lnTo>
                  <a:pt x="0" y="7489"/>
                </a:lnTo>
                <a:lnTo>
                  <a:pt x="9300" y="1688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14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007F2810-1B7E-4288-9E48-5CDA7C4B38A0}"/>
              </a:ext>
            </a:extLst>
          </p:cNvPr>
          <p:cNvGrpSpPr/>
          <p:nvPr userDrawn="1"/>
        </p:nvGrpSpPr>
        <p:grpSpPr>
          <a:xfrm>
            <a:off x="1241951" y="1236813"/>
            <a:ext cx="4363468" cy="4369557"/>
            <a:chOff x="1241951" y="1236813"/>
            <a:chExt cx="4363468" cy="436955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A53E8FE-7BF2-43A8-A78D-880C48FE90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41951" y="2590503"/>
              <a:ext cx="4363468" cy="1662177"/>
            </a:xfrm>
            <a:custGeom>
              <a:avLst/>
              <a:gdLst>
                <a:gd name="T0" fmla="*/ 19685 w 24342"/>
                <a:gd name="T1" fmla="*/ 0 h 9268"/>
                <a:gd name="T2" fmla="*/ 19685 w 24342"/>
                <a:gd name="T3" fmla="*/ 0 h 9268"/>
                <a:gd name="T4" fmla="*/ 4657 w 24342"/>
                <a:gd name="T5" fmla="*/ 0 h 9268"/>
                <a:gd name="T6" fmla="*/ 0 w 24342"/>
                <a:gd name="T7" fmla="*/ 4634 h 9268"/>
                <a:gd name="T8" fmla="*/ 4657 w 24342"/>
                <a:gd name="T9" fmla="*/ 9268 h 9268"/>
                <a:gd name="T10" fmla="*/ 4657 w 24342"/>
                <a:gd name="T11" fmla="*/ 9268 h 9268"/>
                <a:gd name="T12" fmla="*/ 19685 w 24342"/>
                <a:gd name="T13" fmla="*/ 9268 h 9268"/>
                <a:gd name="T14" fmla="*/ 24342 w 24342"/>
                <a:gd name="T15" fmla="*/ 4634 h 9268"/>
                <a:gd name="T16" fmla="*/ 19685 w 24342"/>
                <a:gd name="T17" fmla="*/ 0 h 9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342" h="9268">
                  <a:moveTo>
                    <a:pt x="19685" y="0"/>
                  </a:moveTo>
                  <a:lnTo>
                    <a:pt x="19685" y="0"/>
                  </a:lnTo>
                  <a:lnTo>
                    <a:pt x="4657" y="0"/>
                  </a:lnTo>
                  <a:cubicBezTo>
                    <a:pt x="2085" y="0"/>
                    <a:pt x="0" y="2074"/>
                    <a:pt x="0" y="4634"/>
                  </a:cubicBezTo>
                  <a:cubicBezTo>
                    <a:pt x="0" y="7193"/>
                    <a:pt x="2085" y="9268"/>
                    <a:pt x="4657" y="9268"/>
                  </a:cubicBezTo>
                  <a:lnTo>
                    <a:pt x="4657" y="9268"/>
                  </a:lnTo>
                  <a:lnTo>
                    <a:pt x="19685" y="9268"/>
                  </a:lnTo>
                  <a:cubicBezTo>
                    <a:pt x="22257" y="9268"/>
                    <a:pt x="24342" y="7193"/>
                    <a:pt x="24342" y="4634"/>
                  </a:cubicBezTo>
                  <a:cubicBezTo>
                    <a:pt x="24342" y="2074"/>
                    <a:pt x="22257" y="0"/>
                    <a:pt x="19685" y="0"/>
                  </a:cubicBez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91B320A-6B87-4CD3-8E87-899FA6160C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88538" y="1236813"/>
              <a:ext cx="1670295" cy="4369557"/>
            </a:xfrm>
            <a:custGeom>
              <a:avLst/>
              <a:gdLst>
                <a:gd name="T0" fmla="*/ 9314 w 9314"/>
                <a:gd name="T1" fmla="*/ 4634 h 24374"/>
                <a:gd name="T2" fmla="*/ 4657 w 9314"/>
                <a:gd name="T3" fmla="*/ 0 h 24374"/>
                <a:gd name="T4" fmla="*/ 0 w 9314"/>
                <a:gd name="T5" fmla="*/ 4634 h 24374"/>
                <a:gd name="T6" fmla="*/ 0 w 9314"/>
                <a:gd name="T7" fmla="*/ 19739 h 24374"/>
                <a:gd name="T8" fmla="*/ 4657 w 9314"/>
                <a:gd name="T9" fmla="*/ 24374 h 24374"/>
                <a:gd name="T10" fmla="*/ 9314 w 9314"/>
                <a:gd name="T11" fmla="*/ 19739 h 24374"/>
                <a:gd name="T12" fmla="*/ 9314 w 9314"/>
                <a:gd name="T13" fmla="*/ 4634 h 24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14" h="24374">
                  <a:moveTo>
                    <a:pt x="9314" y="4634"/>
                  </a:moveTo>
                  <a:cubicBezTo>
                    <a:pt x="9314" y="2075"/>
                    <a:pt x="7229" y="0"/>
                    <a:pt x="4657" y="0"/>
                  </a:cubicBezTo>
                  <a:cubicBezTo>
                    <a:pt x="2085" y="0"/>
                    <a:pt x="0" y="2075"/>
                    <a:pt x="0" y="4634"/>
                  </a:cubicBezTo>
                  <a:lnTo>
                    <a:pt x="0" y="19739"/>
                  </a:lnTo>
                  <a:cubicBezTo>
                    <a:pt x="0" y="22299"/>
                    <a:pt x="2085" y="24374"/>
                    <a:pt x="4657" y="24374"/>
                  </a:cubicBezTo>
                  <a:cubicBezTo>
                    <a:pt x="7229" y="24374"/>
                    <a:pt x="9314" y="22299"/>
                    <a:pt x="9314" y="19739"/>
                  </a:cubicBezTo>
                  <a:lnTo>
                    <a:pt x="9314" y="4634"/>
                  </a:lnTo>
                  <a:close/>
                </a:path>
              </a:pathLst>
            </a:custGeom>
            <a:solidFill>
              <a:srgbClr val="FFC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D31F6D7E-AA89-4E34-870F-A404E5643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5065504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F4DC9D5D-D0BB-478C-8958-677F4B4C6C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4752957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Oval 9">
              <a:extLst>
                <a:ext uri="{FF2B5EF4-FFF2-40B4-BE49-F238E27FC236}">
                  <a16:creationId xmlns:a16="http://schemas.microsoft.com/office/drawing/2014/main" id="{4F0CB64C-8700-489E-B59D-2F3A8F3D211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4441426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Oval 10">
              <a:extLst>
                <a:ext uri="{FF2B5EF4-FFF2-40B4-BE49-F238E27FC236}">
                  <a16:creationId xmlns:a16="http://schemas.microsoft.com/office/drawing/2014/main" id="{EC17E9B9-CE55-45B0-A22E-D08B8A7609E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5065504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Oval 11">
              <a:extLst>
                <a:ext uri="{FF2B5EF4-FFF2-40B4-BE49-F238E27FC236}">
                  <a16:creationId xmlns:a16="http://schemas.microsoft.com/office/drawing/2014/main" id="{DCB2B620-E4C8-4B6A-80C5-2DB448222BA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4752957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Oval 12">
              <a:extLst>
                <a:ext uri="{FF2B5EF4-FFF2-40B4-BE49-F238E27FC236}">
                  <a16:creationId xmlns:a16="http://schemas.microsoft.com/office/drawing/2014/main" id="{1F80C5BD-2275-4880-9B72-614AB99D75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4441426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Oval 13">
              <a:extLst>
                <a:ext uri="{FF2B5EF4-FFF2-40B4-BE49-F238E27FC236}">
                  <a16:creationId xmlns:a16="http://schemas.microsoft.com/office/drawing/2014/main" id="{37A5EEC2-4E02-41B6-A164-B3243B6BAD7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5065504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Oval 14">
              <a:extLst>
                <a:ext uri="{FF2B5EF4-FFF2-40B4-BE49-F238E27FC236}">
                  <a16:creationId xmlns:a16="http://schemas.microsoft.com/office/drawing/2014/main" id="{91FE98D6-A906-4334-8155-0377FE92E9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4752957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Oval 15">
              <a:extLst>
                <a:ext uri="{FF2B5EF4-FFF2-40B4-BE49-F238E27FC236}">
                  <a16:creationId xmlns:a16="http://schemas.microsoft.com/office/drawing/2014/main" id="{7E1F4D48-3948-4630-ABE3-5B5637773F6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4441426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Oval 16">
              <a:extLst>
                <a:ext uri="{FF2B5EF4-FFF2-40B4-BE49-F238E27FC236}">
                  <a16:creationId xmlns:a16="http://schemas.microsoft.com/office/drawing/2014/main" id="{8F3FFCB2-722E-42E2-85B0-4A02998E23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2299267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Oval 17">
              <a:extLst>
                <a:ext uri="{FF2B5EF4-FFF2-40B4-BE49-F238E27FC236}">
                  <a16:creationId xmlns:a16="http://schemas.microsoft.com/office/drawing/2014/main" id="{5B43CFB6-1FAD-4941-9192-6E41A57843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1986721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Oval 18">
              <a:extLst>
                <a:ext uri="{FF2B5EF4-FFF2-40B4-BE49-F238E27FC236}">
                  <a16:creationId xmlns:a16="http://schemas.microsoft.com/office/drawing/2014/main" id="{34BC8FFB-21BE-4BAA-A848-F39FCFA478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074608" y="1675190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Oval 19">
              <a:extLst>
                <a:ext uri="{FF2B5EF4-FFF2-40B4-BE49-F238E27FC236}">
                  <a16:creationId xmlns:a16="http://schemas.microsoft.com/office/drawing/2014/main" id="{CF7ABB5A-11EB-42AE-B0BE-8F4FAFB8B92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2299267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Oval 20">
              <a:extLst>
                <a:ext uri="{FF2B5EF4-FFF2-40B4-BE49-F238E27FC236}">
                  <a16:creationId xmlns:a16="http://schemas.microsoft.com/office/drawing/2014/main" id="{393689CA-569B-4788-8B53-ACF74C9A559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1986721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Oval 21">
              <a:extLst>
                <a:ext uri="{FF2B5EF4-FFF2-40B4-BE49-F238E27FC236}">
                  <a16:creationId xmlns:a16="http://schemas.microsoft.com/office/drawing/2014/main" id="{38A5FD75-7244-4472-A01C-D98CD452A83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71933" y="1675190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Oval 22">
              <a:extLst>
                <a:ext uri="{FF2B5EF4-FFF2-40B4-BE49-F238E27FC236}">
                  <a16:creationId xmlns:a16="http://schemas.microsoft.com/office/drawing/2014/main" id="{63E01732-7053-46F6-9894-62C1E7E017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2299267"/>
              <a:ext cx="103506" cy="1024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Oval 23">
              <a:extLst>
                <a:ext uri="{FF2B5EF4-FFF2-40B4-BE49-F238E27FC236}">
                  <a16:creationId xmlns:a16="http://schemas.microsoft.com/office/drawing/2014/main" id="{5723EEAC-5F42-4CCE-BA2A-E1649AA1CDD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1986721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Oval 24">
              <a:extLst>
                <a:ext uri="{FF2B5EF4-FFF2-40B4-BE49-F238E27FC236}">
                  <a16:creationId xmlns:a16="http://schemas.microsoft.com/office/drawing/2014/main" id="{A9B2F3BE-754E-4EBD-BE88-12728885EEE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70272" y="1675190"/>
              <a:ext cx="103506" cy="10350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Oval 25">
              <a:extLst>
                <a:ext uri="{FF2B5EF4-FFF2-40B4-BE49-F238E27FC236}">
                  <a16:creationId xmlns:a16="http://schemas.microsoft.com/office/drawing/2014/main" id="{7238AE11-B370-4E53-9152-1E914E2246B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51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Oval 26">
              <a:extLst>
                <a:ext uri="{FF2B5EF4-FFF2-40B4-BE49-F238E27FC236}">
                  <a16:creationId xmlns:a16="http://schemas.microsoft.com/office/drawing/2014/main" id="{72464969-CC62-4C04-998E-9228BA1CECD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80697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32198E22-5DFE-4C1C-BB75-F2C91696030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94258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Oval 28">
              <a:extLst>
                <a:ext uri="{FF2B5EF4-FFF2-40B4-BE49-F238E27FC236}">
                  <a16:creationId xmlns:a16="http://schemas.microsoft.com/office/drawing/2014/main" id="{F818C060-4737-48A5-AE3A-54C4F5509BC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51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Oval 29">
              <a:extLst>
                <a:ext uri="{FF2B5EF4-FFF2-40B4-BE49-F238E27FC236}">
                  <a16:creationId xmlns:a16="http://schemas.microsoft.com/office/drawing/2014/main" id="{E72B202D-7567-436D-A82B-452A3815FB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80697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Oval 30">
              <a:extLst>
                <a:ext uri="{FF2B5EF4-FFF2-40B4-BE49-F238E27FC236}">
                  <a16:creationId xmlns:a16="http://schemas.microsoft.com/office/drawing/2014/main" id="{2F9FA010-90F3-4970-B01A-61348EBB309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94258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Oval 31">
              <a:extLst>
                <a:ext uri="{FF2B5EF4-FFF2-40B4-BE49-F238E27FC236}">
                  <a16:creationId xmlns:a16="http://schemas.microsoft.com/office/drawing/2014/main" id="{27D4D043-D4BC-4FED-90F7-0BF8A148FEA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68151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Oval 32">
              <a:extLst>
                <a:ext uri="{FF2B5EF4-FFF2-40B4-BE49-F238E27FC236}">
                  <a16:creationId xmlns:a16="http://schemas.microsoft.com/office/drawing/2014/main" id="{C8C0B50A-50F7-43FE-AD15-424DFF04B51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80697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Oval 33">
              <a:extLst>
                <a:ext uri="{FF2B5EF4-FFF2-40B4-BE49-F238E27FC236}">
                  <a16:creationId xmlns:a16="http://schemas.microsoft.com/office/drawing/2014/main" id="{E5EBE93C-615D-4653-9E18-7470F95750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94258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Oval 34">
              <a:extLst>
                <a:ext uri="{FF2B5EF4-FFF2-40B4-BE49-F238E27FC236}">
                  <a16:creationId xmlns:a16="http://schemas.microsoft.com/office/drawing/2014/main" id="{0514DED8-8675-42DB-B98C-9E101B3AB1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46564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Oval 35">
              <a:extLst>
                <a:ext uri="{FF2B5EF4-FFF2-40B4-BE49-F238E27FC236}">
                  <a16:creationId xmlns:a16="http://schemas.microsoft.com/office/drawing/2014/main" id="{A07550E2-601F-4294-B5BE-94CC8B1BEF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60125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Oval 36">
              <a:extLst>
                <a:ext uri="{FF2B5EF4-FFF2-40B4-BE49-F238E27FC236}">
                  <a16:creationId xmlns:a16="http://schemas.microsoft.com/office/drawing/2014/main" id="{161459FC-A7B0-40ED-9D72-D2F67929ADE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73685" y="307251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Oval 37">
              <a:extLst>
                <a:ext uri="{FF2B5EF4-FFF2-40B4-BE49-F238E27FC236}">
                  <a16:creationId xmlns:a16="http://schemas.microsoft.com/office/drawing/2014/main" id="{1EB3E677-1C82-4835-B43C-A6F2E7E535C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46564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Oval 38">
              <a:extLst>
                <a:ext uri="{FF2B5EF4-FFF2-40B4-BE49-F238E27FC236}">
                  <a16:creationId xmlns:a16="http://schemas.microsoft.com/office/drawing/2014/main" id="{28761788-DA81-4913-8E38-BC5DEC01834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60125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Oval 39">
              <a:extLst>
                <a:ext uri="{FF2B5EF4-FFF2-40B4-BE49-F238E27FC236}">
                  <a16:creationId xmlns:a16="http://schemas.microsoft.com/office/drawing/2014/main" id="{C98B3C26-4BC5-42A1-993D-CA47EAA520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73685" y="336882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Oval 40">
              <a:extLst>
                <a:ext uri="{FF2B5EF4-FFF2-40B4-BE49-F238E27FC236}">
                  <a16:creationId xmlns:a16="http://schemas.microsoft.com/office/drawing/2014/main" id="{3DA645BE-6768-476E-8F64-5203F1F3F9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46564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Oval 41">
              <a:extLst>
                <a:ext uri="{FF2B5EF4-FFF2-40B4-BE49-F238E27FC236}">
                  <a16:creationId xmlns:a16="http://schemas.microsoft.com/office/drawing/2014/main" id="{DB0A17E4-8949-4D7E-A799-AC57C1846AA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60125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Oval 42">
              <a:extLst>
                <a:ext uri="{FF2B5EF4-FFF2-40B4-BE49-F238E27FC236}">
                  <a16:creationId xmlns:a16="http://schemas.microsoft.com/office/drawing/2014/main" id="{906AC13B-636E-4A4B-8AFD-DB79B27CFD4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73685" y="3665134"/>
              <a:ext cx="106550" cy="10553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5420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9D3AF8F1-F2D1-4A85-9C57-9A5A7967E22D}"/>
              </a:ext>
            </a:extLst>
          </p:cNvPr>
          <p:cNvSpPr>
            <a:spLocks/>
          </p:cNvSpPr>
          <p:nvPr userDrawn="1"/>
        </p:nvSpPr>
        <p:spPr bwMode="auto">
          <a:xfrm>
            <a:off x="3552825" y="3430588"/>
            <a:ext cx="2025650" cy="1239838"/>
          </a:xfrm>
          <a:custGeom>
            <a:avLst/>
            <a:gdLst>
              <a:gd name="T0" fmla="*/ 0 w 11337"/>
              <a:gd name="T1" fmla="*/ 0 h 6934"/>
              <a:gd name="T2" fmla="*/ 5736 w 11337"/>
              <a:gd name="T3" fmla="*/ 5724 h 6934"/>
              <a:gd name="T4" fmla="*/ 10125 w 11337"/>
              <a:gd name="T5" fmla="*/ 5724 h 6934"/>
              <a:gd name="T6" fmla="*/ 10125 w 11337"/>
              <a:gd name="T7" fmla="*/ 1344 h 6934"/>
              <a:gd name="T8" fmla="*/ 10125 w 11337"/>
              <a:gd name="T9" fmla="*/ 1344 h 6934"/>
              <a:gd name="T10" fmla="*/ 8778 w 11337"/>
              <a:gd name="T11" fmla="*/ 0 h 6934"/>
              <a:gd name="T12" fmla="*/ 0 w 11337"/>
              <a:gd name="T13" fmla="*/ 0 h 6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337" h="6934">
                <a:moveTo>
                  <a:pt x="0" y="0"/>
                </a:moveTo>
                <a:lnTo>
                  <a:pt x="5736" y="5724"/>
                </a:lnTo>
                <a:cubicBezTo>
                  <a:pt x="6948" y="6934"/>
                  <a:pt x="8913" y="6934"/>
                  <a:pt x="10125" y="5724"/>
                </a:cubicBezTo>
                <a:cubicBezTo>
                  <a:pt x="11337" y="4515"/>
                  <a:pt x="11337" y="2553"/>
                  <a:pt x="10125" y="1344"/>
                </a:cubicBezTo>
                <a:cubicBezTo>
                  <a:pt x="10125" y="1344"/>
                  <a:pt x="10125" y="1344"/>
                  <a:pt x="10125" y="1344"/>
                </a:cubicBezTo>
                <a:lnTo>
                  <a:pt x="8778" y="0"/>
                </a:lnTo>
                <a:lnTo>
                  <a:pt x="0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9E6C694-8F27-4D1E-8789-223F422B70AA}"/>
              </a:ext>
            </a:extLst>
          </p:cNvPr>
          <p:cNvSpPr>
            <a:spLocks/>
          </p:cNvSpPr>
          <p:nvPr userDrawn="1"/>
        </p:nvSpPr>
        <p:spPr bwMode="auto">
          <a:xfrm>
            <a:off x="3552825" y="2184400"/>
            <a:ext cx="2032000" cy="1246188"/>
          </a:xfrm>
          <a:custGeom>
            <a:avLst/>
            <a:gdLst>
              <a:gd name="T0" fmla="*/ 8777 w 11371"/>
              <a:gd name="T1" fmla="*/ 6969 h 6969"/>
              <a:gd name="T2" fmla="*/ 10159 w 11371"/>
              <a:gd name="T3" fmla="*/ 5590 h 6969"/>
              <a:gd name="T4" fmla="*/ 10159 w 11371"/>
              <a:gd name="T5" fmla="*/ 1209 h 6969"/>
              <a:gd name="T6" fmla="*/ 5770 w 11371"/>
              <a:gd name="T7" fmla="*/ 1209 h 6969"/>
              <a:gd name="T8" fmla="*/ 0 w 11371"/>
              <a:gd name="T9" fmla="*/ 6969 h 6969"/>
              <a:gd name="T10" fmla="*/ 8777 w 11371"/>
              <a:gd name="T11" fmla="*/ 6969 h 6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371" h="6969">
                <a:moveTo>
                  <a:pt x="8777" y="6969"/>
                </a:moveTo>
                <a:lnTo>
                  <a:pt x="10159" y="5590"/>
                </a:lnTo>
                <a:cubicBezTo>
                  <a:pt x="11371" y="4380"/>
                  <a:pt x="11371" y="2419"/>
                  <a:pt x="10159" y="1209"/>
                </a:cubicBezTo>
                <a:cubicBezTo>
                  <a:pt x="8947" y="0"/>
                  <a:pt x="6982" y="0"/>
                  <a:pt x="5770" y="1209"/>
                </a:cubicBezTo>
                <a:cubicBezTo>
                  <a:pt x="5770" y="1209"/>
                  <a:pt x="0" y="6969"/>
                  <a:pt x="0" y="6969"/>
                </a:cubicBezTo>
                <a:lnTo>
                  <a:pt x="8777" y="6969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1C4E9DAE-5EDC-4D97-BF69-403F9FEA2A76}"/>
              </a:ext>
            </a:extLst>
          </p:cNvPr>
          <p:cNvSpPr>
            <a:spLocks/>
          </p:cNvSpPr>
          <p:nvPr userDrawn="1"/>
        </p:nvSpPr>
        <p:spPr bwMode="auto">
          <a:xfrm>
            <a:off x="1314450" y="2190750"/>
            <a:ext cx="2025650" cy="1239838"/>
          </a:xfrm>
          <a:custGeom>
            <a:avLst/>
            <a:gdLst>
              <a:gd name="T0" fmla="*/ 11337 w 11337"/>
              <a:gd name="T1" fmla="*/ 6934 h 6934"/>
              <a:gd name="T2" fmla="*/ 5601 w 11337"/>
              <a:gd name="T3" fmla="*/ 1210 h 6934"/>
              <a:gd name="T4" fmla="*/ 1212 w 11337"/>
              <a:gd name="T5" fmla="*/ 1210 h 6934"/>
              <a:gd name="T6" fmla="*/ 1212 w 11337"/>
              <a:gd name="T7" fmla="*/ 5590 h 6934"/>
              <a:gd name="T8" fmla="*/ 1212 w 11337"/>
              <a:gd name="T9" fmla="*/ 5590 h 6934"/>
              <a:gd name="T10" fmla="*/ 2559 w 11337"/>
              <a:gd name="T11" fmla="*/ 6934 h 6934"/>
              <a:gd name="T12" fmla="*/ 11337 w 11337"/>
              <a:gd name="T13" fmla="*/ 6934 h 6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337" h="6934">
                <a:moveTo>
                  <a:pt x="11337" y="6934"/>
                </a:moveTo>
                <a:lnTo>
                  <a:pt x="5601" y="1210"/>
                </a:lnTo>
                <a:cubicBezTo>
                  <a:pt x="4389" y="0"/>
                  <a:pt x="2424" y="0"/>
                  <a:pt x="1212" y="1210"/>
                </a:cubicBezTo>
                <a:cubicBezTo>
                  <a:pt x="0" y="2419"/>
                  <a:pt x="0" y="4380"/>
                  <a:pt x="1212" y="5590"/>
                </a:cubicBezTo>
                <a:cubicBezTo>
                  <a:pt x="1212" y="5590"/>
                  <a:pt x="1212" y="5590"/>
                  <a:pt x="1212" y="5590"/>
                </a:cubicBezTo>
                <a:lnTo>
                  <a:pt x="2559" y="6934"/>
                </a:lnTo>
                <a:lnTo>
                  <a:pt x="11337" y="6934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6BA53F4C-1D6B-4CAF-AB48-BB01F5EF9A40}"/>
              </a:ext>
            </a:extLst>
          </p:cNvPr>
          <p:cNvSpPr>
            <a:spLocks/>
          </p:cNvSpPr>
          <p:nvPr userDrawn="1"/>
        </p:nvSpPr>
        <p:spPr bwMode="auto">
          <a:xfrm>
            <a:off x="1308100" y="3430588"/>
            <a:ext cx="2032000" cy="1244600"/>
          </a:xfrm>
          <a:custGeom>
            <a:avLst/>
            <a:gdLst>
              <a:gd name="T0" fmla="*/ 2594 w 11371"/>
              <a:gd name="T1" fmla="*/ 0 h 6969"/>
              <a:gd name="T2" fmla="*/ 1212 w 11371"/>
              <a:gd name="T3" fmla="*/ 1379 h 6969"/>
              <a:gd name="T4" fmla="*/ 1212 w 11371"/>
              <a:gd name="T5" fmla="*/ 5759 h 6969"/>
              <a:gd name="T6" fmla="*/ 5601 w 11371"/>
              <a:gd name="T7" fmla="*/ 5759 h 6969"/>
              <a:gd name="T8" fmla="*/ 11371 w 11371"/>
              <a:gd name="T9" fmla="*/ 0 h 6969"/>
              <a:gd name="T10" fmla="*/ 2594 w 11371"/>
              <a:gd name="T11" fmla="*/ 0 h 6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371" h="6969">
                <a:moveTo>
                  <a:pt x="2594" y="0"/>
                </a:moveTo>
                <a:lnTo>
                  <a:pt x="1212" y="1379"/>
                </a:lnTo>
                <a:cubicBezTo>
                  <a:pt x="0" y="2589"/>
                  <a:pt x="0" y="4550"/>
                  <a:pt x="1212" y="5759"/>
                </a:cubicBezTo>
                <a:cubicBezTo>
                  <a:pt x="2424" y="6969"/>
                  <a:pt x="4389" y="6969"/>
                  <a:pt x="5601" y="5759"/>
                </a:cubicBezTo>
                <a:cubicBezTo>
                  <a:pt x="5601" y="5759"/>
                  <a:pt x="11371" y="0"/>
                  <a:pt x="11371" y="0"/>
                </a:cubicBezTo>
                <a:lnTo>
                  <a:pt x="2594" y="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17BB1772-8A45-46BB-BDDF-A3F666CACE67}"/>
              </a:ext>
            </a:extLst>
          </p:cNvPr>
          <p:cNvSpPr>
            <a:spLocks/>
          </p:cNvSpPr>
          <p:nvPr userDrawn="1"/>
        </p:nvSpPr>
        <p:spPr bwMode="auto">
          <a:xfrm>
            <a:off x="2205038" y="3536950"/>
            <a:ext cx="1241425" cy="2022475"/>
          </a:xfrm>
          <a:custGeom>
            <a:avLst/>
            <a:gdLst>
              <a:gd name="T0" fmla="*/ 6948 w 6948"/>
              <a:gd name="T1" fmla="*/ 0 h 11315"/>
              <a:gd name="T2" fmla="*/ 1212 w 6948"/>
              <a:gd name="T3" fmla="*/ 5725 h 11315"/>
              <a:gd name="T4" fmla="*/ 1212 w 6948"/>
              <a:gd name="T5" fmla="*/ 10105 h 11315"/>
              <a:gd name="T6" fmla="*/ 5601 w 6948"/>
              <a:gd name="T7" fmla="*/ 10105 h 11315"/>
              <a:gd name="T8" fmla="*/ 5601 w 6948"/>
              <a:gd name="T9" fmla="*/ 10105 h 11315"/>
              <a:gd name="T10" fmla="*/ 6948 w 6948"/>
              <a:gd name="T11" fmla="*/ 8761 h 11315"/>
              <a:gd name="T12" fmla="*/ 6948 w 6948"/>
              <a:gd name="T13" fmla="*/ 0 h 1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48" h="11315">
                <a:moveTo>
                  <a:pt x="6948" y="0"/>
                </a:moveTo>
                <a:lnTo>
                  <a:pt x="1212" y="5725"/>
                </a:lnTo>
                <a:cubicBezTo>
                  <a:pt x="0" y="6935"/>
                  <a:pt x="0" y="8896"/>
                  <a:pt x="1212" y="10105"/>
                </a:cubicBezTo>
                <a:cubicBezTo>
                  <a:pt x="2424" y="11315"/>
                  <a:pt x="4389" y="11315"/>
                  <a:pt x="5601" y="10105"/>
                </a:cubicBezTo>
                <a:cubicBezTo>
                  <a:pt x="5601" y="10105"/>
                  <a:pt x="5601" y="10105"/>
                  <a:pt x="5601" y="10105"/>
                </a:cubicBezTo>
                <a:lnTo>
                  <a:pt x="6948" y="8761"/>
                </a:lnTo>
                <a:lnTo>
                  <a:pt x="6948" y="0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05B8CC6B-5382-428A-BFC9-1A60DDDD071D}"/>
              </a:ext>
            </a:extLst>
          </p:cNvPr>
          <p:cNvSpPr>
            <a:spLocks/>
          </p:cNvSpPr>
          <p:nvPr userDrawn="1"/>
        </p:nvSpPr>
        <p:spPr bwMode="auto">
          <a:xfrm>
            <a:off x="3446463" y="3536950"/>
            <a:ext cx="1247775" cy="2028825"/>
          </a:xfrm>
          <a:custGeom>
            <a:avLst/>
            <a:gdLst>
              <a:gd name="T0" fmla="*/ 0 w 6982"/>
              <a:gd name="T1" fmla="*/ 8760 h 11349"/>
              <a:gd name="T2" fmla="*/ 1381 w 6982"/>
              <a:gd name="T3" fmla="*/ 10139 h 11349"/>
              <a:gd name="T4" fmla="*/ 5770 w 6982"/>
              <a:gd name="T5" fmla="*/ 10139 h 11349"/>
              <a:gd name="T6" fmla="*/ 5770 w 6982"/>
              <a:gd name="T7" fmla="*/ 5759 h 11349"/>
              <a:gd name="T8" fmla="*/ 0 w 6982"/>
              <a:gd name="T9" fmla="*/ 0 h 11349"/>
              <a:gd name="T10" fmla="*/ 0 w 6982"/>
              <a:gd name="T11" fmla="*/ 8760 h 11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82" h="11349">
                <a:moveTo>
                  <a:pt x="0" y="8760"/>
                </a:moveTo>
                <a:lnTo>
                  <a:pt x="1381" y="10139"/>
                </a:lnTo>
                <a:cubicBezTo>
                  <a:pt x="2593" y="11349"/>
                  <a:pt x="4558" y="11349"/>
                  <a:pt x="5770" y="10139"/>
                </a:cubicBezTo>
                <a:cubicBezTo>
                  <a:pt x="6982" y="8930"/>
                  <a:pt x="6982" y="6969"/>
                  <a:pt x="5770" y="5759"/>
                </a:cubicBezTo>
                <a:cubicBezTo>
                  <a:pt x="5770" y="5759"/>
                  <a:pt x="0" y="0"/>
                  <a:pt x="0" y="0"/>
                </a:cubicBezTo>
                <a:lnTo>
                  <a:pt x="0" y="8760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44315B9F-335E-4C99-AEE1-9768AC6B29FB}"/>
              </a:ext>
            </a:extLst>
          </p:cNvPr>
          <p:cNvSpPr>
            <a:spLocks/>
          </p:cNvSpPr>
          <p:nvPr userDrawn="1"/>
        </p:nvSpPr>
        <p:spPr bwMode="auto">
          <a:xfrm>
            <a:off x="3446463" y="1301750"/>
            <a:ext cx="1241425" cy="2022475"/>
          </a:xfrm>
          <a:custGeom>
            <a:avLst/>
            <a:gdLst>
              <a:gd name="T0" fmla="*/ 0 w 6947"/>
              <a:gd name="T1" fmla="*/ 11314 h 11314"/>
              <a:gd name="T2" fmla="*/ 5735 w 6947"/>
              <a:gd name="T3" fmla="*/ 5590 h 11314"/>
              <a:gd name="T4" fmla="*/ 5735 w 6947"/>
              <a:gd name="T5" fmla="*/ 1209 h 11314"/>
              <a:gd name="T6" fmla="*/ 1346 w 6947"/>
              <a:gd name="T7" fmla="*/ 1209 h 11314"/>
              <a:gd name="T8" fmla="*/ 1346 w 6947"/>
              <a:gd name="T9" fmla="*/ 1209 h 11314"/>
              <a:gd name="T10" fmla="*/ 0 w 6947"/>
              <a:gd name="T11" fmla="*/ 2553 h 11314"/>
              <a:gd name="T12" fmla="*/ 0 w 6947"/>
              <a:gd name="T13" fmla="*/ 11314 h 1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47" h="11314">
                <a:moveTo>
                  <a:pt x="0" y="11314"/>
                </a:moveTo>
                <a:lnTo>
                  <a:pt x="5735" y="5590"/>
                </a:lnTo>
                <a:cubicBezTo>
                  <a:pt x="6947" y="4380"/>
                  <a:pt x="6947" y="2419"/>
                  <a:pt x="5735" y="1209"/>
                </a:cubicBezTo>
                <a:cubicBezTo>
                  <a:pt x="4523" y="0"/>
                  <a:pt x="2558" y="0"/>
                  <a:pt x="1346" y="1209"/>
                </a:cubicBezTo>
                <a:cubicBezTo>
                  <a:pt x="1346" y="1209"/>
                  <a:pt x="1346" y="1209"/>
                  <a:pt x="1346" y="1209"/>
                </a:cubicBezTo>
                <a:lnTo>
                  <a:pt x="0" y="2553"/>
                </a:lnTo>
                <a:lnTo>
                  <a:pt x="0" y="11314"/>
                </a:lnTo>
                <a:close/>
              </a:path>
            </a:pathLst>
          </a:custGeom>
          <a:solidFill>
            <a:srgbClr val="313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DBB2D174-0EC7-4441-AD18-1776A7DB2EB5}"/>
              </a:ext>
            </a:extLst>
          </p:cNvPr>
          <p:cNvSpPr>
            <a:spLocks/>
          </p:cNvSpPr>
          <p:nvPr userDrawn="1"/>
        </p:nvSpPr>
        <p:spPr bwMode="auto">
          <a:xfrm>
            <a:off x="2198688" y="1295400"/>
            <a:ext cx="1247775" cy="2028825"/>
          </a:xfrm>
          <a:custGeom>
            <a:avLst/>
            <a:gdLst>
              <a:gd name="T0" fmla="*/ 6983 w 6983"/>
              <a:gd name="T1" fmla="*/ 2588 h 11349"/>
              <a:gd name="T2" fmla="*/ 5601 w 6983"/>
              <a:gd name="T3" fmla="*/ 1209 h 11349"/>
              <a:gd name="T4" fmla="*/ 1212 w 6983"/>
              <a:gd name="T5" fmla="*/ 1209 h 11349"/>
              <a:gd name="T6" fmla="*/ 1212 w 6983"/>
              <a:gd name="T7" fmla="*/ 5590 h 11349"/>
              <a:gd name="T8" fmla="*/ 6983 w 6983"/>
              <a:gd name="T9" fmla="*/ 11349 h 11349"/>
              <a:gd name="T10" fmla="*/ 6983 w 6983"/>
              <a:gd name="T11" fmla="*/ 2588 h 11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83" h="11349">
                <a:moveTo>
                  <a:pt x="6983" y="2588"/>
                </a:moveTo>
                <a:lnTo>
                  <a:pt x="5601" y="1209"/>
                </a:lnTo>
                <a:cubicBezTo>
                  <a:pt x="4389" y="0"/>
                  <a:pt x="2424" y="0"/>
                  <a:pt x="1212" y="1209"/>
                </a:cubicBezTo>
                <a:cubicBezTo>
                  <a:pt x="0" y="2419"/>
                  <a:pt x="0" y="4380"/>
                  <a:pt x="1212" y="5590"/>
                </a:cubicBezTo>
                <a:cubicBezTo>
                  <a:pt x="1212" y="5590"/>
                  <a:pt x="6983" y="11349"/>
                  <a:pt x="6983" y="11349"/>
                </a:cubicBezTo>
                <a:lnTo>
                  <a:pt x="6983" y="2588"/>
                </a:lnTo>
                <a:close/>
              </a:path>
            </a:pathLst>
          </a:custGeom>
          <a:solidFill>
            <a:srgbClr val="FFCF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95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55982" cy="2438522"/>
          </a:xfrm>
        </p:spPr>
        <p:txBody>
          <a:bodyPr anchor="b"/>
          <a:lstStyle>
            <a:lvl1pPr algn="ctr">
              <a:defRPr sz="4000" spc="-50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040064"/>
            <a:ext cx="5355982" cy="1217735"/>
          </a:xfrm>
        </p:spPr>
        <p:txBody>
          <a:bodyPr/>
          <a:lstStyle>
            <a:lvl1pPr marL="0" indent="0" algn="ctr">
              <a:buNone/>
              <a:defRPr sz="2200" spc="-2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43FE4-FB6C-45D5-BED5-AFA0DAE4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25D18D17-D3F9-44DF-8EDE-0C7C5C047FA2}"/>
              </a:ext>
            </a:extLst>
          </p:cNvPr>
          <p:cNvGrpSpPr/>
          <p:nvPr userDrawn="1"/>
        </p:nvGrpSpPr>
        <p:grpSpPr>
          <a:xfrm>
            <a:off x="1291899" y="1369347"/>
            <a:ext cx="5569688" cy="5480715"/>
            <a:chOff x="2616201" y="4763"/>
            <a:chExt cx="6956425" cy="6845300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28A69238-3E3A-4A3A-9418-543D58BFA5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19376" y="65088"/>
              <a:ext cx="2413000" cy="4302125"/>
            </a:xfrm>
            <a:custGeom>
              <a:avLst/>
              <a:gdLst>
                <a:gd name="T0" fmla="*/ 400 w 10755"/>
                <a:gd name="T1" fmla="*/ 147 h 19180"/>
                <a:gd name="T2" fmla="*/ 0 w 10755"/>
                <a:gd name="T3" fmla="*/ 313 h 19180"/>
                <a:gd name="T4" fmla="*/ 0 w 10755"/>
                <a:gd name="T5" fmla="*/ 13802 h 19180"/>
                <a:gd name="T6" fmla="*/ 5378 w 10755"/>
                <a:gd name="T7" fmla="*/ 19180 h 19180"/>
                <a:gd name="T8" fmla="*/ 10755 w 10755"/>
                <a:gd name="T9" fmla="*/ 13802 h 19180"/>
                <a:gd name="T10" fmla="*/ 10755 w 10755"/>
                <a:gd name="T11" fmla="*/ 13802 h 19180"/>
                <a:gd name="T12" fmla="*/ 10755 w 10755"/>
                <a:gd name="T13" fmla="*/ 10599 h 19180"/>
                <a:gd name="T14" fmla="*/ 10686 w 10755"/>
                <a:gd name="T15" fmla="*/ 10434 h 19180"/>
                <a:gd name="T16" fmla="*/ 400 w 10755"/>
                <a:gd name="T17" fmla="*/ 147 h 19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755" h="19180">
                  <a:moveTo>
                    <a:pt x="400" y="147"/>
                  </a:moveTo>
                  <a:cubicBezTo>
                    <a:pt x="253" y="0"/>
                    <a:pt x="0" y="104"/>
                    <a:pt x="0" y="313"/>
                  </a:cubicBezTo>
                  <a:lnTo>
                    <a:pt x="0" y="13802"/>
                  </a:lnTo>
                  <a:cubicBezTo>
                    <a:pt x="0" y="16772"/>
                    <a:pt x="2408" y="19180"/>
                    <a:pt x="5378" y="19180"/>
                  </a:cubicBezTo>
                  <a:cubicBezTo>
                    <a:pt x="8348" y="19180"/>
                    <a:pt x="10755" y="16772"/>
                    <a:pt x="10755" y="13802"/>
                  </a:cubicBezTo>
                  <a:lnTo>
                    <a:pt x="10755" y="13802"/>
                  </a:lnTo>
                  <a:lnTo>
                    <a:pt x="10755" y="10599"/>
                  </a:lnTo>
                  <a:cubicBezTo>
                    <a:pt x="10755" y="10537"/>
                    <a:pt x="10730" y="10477"/>
                    <a:pt x="10686" y="10434"/>
                  </a:cubicBezTo>
                  <a:lnTo>
                    <a:pt x="400" y="147"/>
                  </a:ln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57EEE01-04E0-4867-8E7C-F0A0847AFF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73351" y="7938"/>
              <a:ext cx="4325938" cy="2413000"/>
            </a:xfrm>
            <a:custGeom>
              <a:avLst/>
              <a:gdLst>
                <a:gd name="T0" fmla="*/ 10515 w 19289"/>
                <a:gd name="T1" fmla="*/ 10755 h 10755"/>
                <a:gd name="T2" fmla="*/ 13901 w 19289"/>
                <a:gd name="T3" fmla="*/ 10755 h 10755"/>
                <a:gd name="T4" fmla="*/ 19279 w 19289"/>
                <a:gd name="T5" fmla="*/ 5359 h 10755"/>
                <a:gd name="T6" fmla="*/ 13843 w 19289"/>
                <a:gd name="T7" fmla="*/ 0 h 10755"/>
                <a:gd name="T8" fmla="*/ 298 w 19289"/>
                <a:gd name="T9" fmla="*/ 0 h 10755"/>
                <a:gd name="T10" fmla="*/ 141 w 19289"/>
                <a:gd name="T11" fmla="*/ 381 h 10755"/>
                <a:gd name="T12" fmla="*/ 10515 w 19289"/>
                <a:gd name="T13" fmla="*/ 10755 h 107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89" h="10755">
                  <a:moveTo>
                    <a:pt x="10515" y="10755"/>
                  </a:moveTo>
                  <a:lnTo>
                    <a:pt x="13901" y="10755"/>
                  </a:lnTo>
                  <a:cubicBezTo>
                    <a:pt x="16878" y="10755"/>
                    <a:pt x="19289" y="8337"/>
                    <a:pt x="19279" y="5359"/>
                  </a:cubicBezTo>
                  <a:cubicBezTo>
                    <a:pt x="19269" y="2387"/>
                    <a:pt x="16815" y="0"/>
                    <a:pt x="13843" y="0"/>
                  </a:cubicBezTo>
                  <a:lnTo>
                    <a:pt x="298" y="0"/>
                  </a:lnTo>
                  <a:cubicBezTo>
                    <a:pt x="100" y="0"/>
                    <a:pt x="0" y="240"/>
                    <a:pt x="141" y="381"/>
                  </a:cubicBezTo>
                  <a:lnTo>
                    <a:pt x="10515" y="10755"/>
                  </a:lnTo>
                  <a:close/>
                </a:path>
              </a:pathLst>
            </a:custGeom>
            <a:solidFill>
              <a:srgbClr val="FFC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60EC8585-3977-43D4-B994-8374AA7EC3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16201" y="4763"/>
              <a:ext cx="6956425" cy="6845300"/>
            </a:xfrm>
            <a:custGeom>
              <a:avLst/>
              <a:gdLst>
                <a:gd name="T0" fmla="*/ 29827 w 31023"/>
                <a:gd name="T1" fmla="*/ 30518 h 30518"/>
                <a:gd name="T2" fmla="*/ 31023 w 31023"/>
                <a:gd name="T3" fmla="*/ 30518 h 30518"/>
                <a:gd name="T4" fmla="*/ 30881 w 31023"/>
                <a:gd name="T5" fmla="*/ 30190 h 30518"/>
                <a:gd name="T6" fmla="*/ 881 w 31023"/>
                <a:gd name="T7" fmla="*/ 190 h 30518"/>
                <a:gd name="T8" fmla="*/ 190 w 31023"/>
                <a:gd name="T9" fmla="*/ 190 h 30518"/>
                <a:gd name="T10" fmla="*/ 190 w 31023"/>
                <a:gd name="T11" fmla="*/ 881 h 30518"/>
                <a:gd name="T12" fmla="*/ 29827 w 31023"/>
                <a:gd name="T13" fmla="*/ 30518 h 30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023" h="30518">
                  <a:moveTo>
                    <a:pt x="29827" y="30518"/>
                  </a:moveTo>
                  <a:lnTo>
                    <a:pt x="31023" y="30518"/>
                  </a:lnTo>
                  <a:cubicBezTo>
                    <a:pt x="31019" y="30399"/>
                    <a:pt x="30971" y="30281"/>
                    <a:pt x="30881" y="30190"/>
                  </a:cubicBezTo>
                  <a:lnTo>
                    <a:pt x="881" y="190"/>
                  </a:lnTo>
                  <a:cubicBezTo>
                    <a:pt x="690" y="0"/>
                    <a:pt x="381" y="0"/>
                    <a:pt x="190" y="190"/>
                  </a:cubicBezTo>
                  <a:cubicBezTo>
                    <a:pt x="0" y="381"/>
                    <a:pt x="0" y="690"/>
                    <a:pt x="190" y="881"/>
                  </a:cubicBezTo>
                  <a:lnTo>
                    <a:pt x="29827" y="30518"/>
                  </a:lnTo>
                  <a:close/>
                </a:path>
              </a:pathLst>
            </a:custGeom>
            <a:solidFill>
              <a:srgbClr val="31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72042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3BDE-3208-47CA-97ED-AD1BC5E421A3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82869"/>
            <a:ext cx="4526870" cy="1472950"/>
          </a:xfrm>
        </p:spPr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73" y="2702660"/>
            <a:ext cx="4526870" cy="347430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B677-F3BE-4BC7-9B45-5761A11509A9}" type="datetime1">
              <a:rPr lang="fi-FI" smtClean="0"/>
              <a:t>2.5.2026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7003FAD7-ACA6-4D45-A7F3-A3802FD3E0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83339" y="869950"/>
            <a:ext cx="4916480" cy="53197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385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173" y="861647"/>
            <a:ext cx="10313378" cy="12340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5173" y="2479431"/>
            <a:ext cx="10313378" cy="36975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098" y="6316597"/>
            <a:ext cx="141111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fld id="{0B1F465F-1FE2-48BD-A5F4-8F709E6305AF}" type="datetime1">
              <a:rPr lang="fi-FI" smtClean="0"/>
              <a:t>2.5.2026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35" y="180841"/>
            <a:ext cx="515840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 cap="all" baseline="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6269" y="6316597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7AE4CFD-8148-4EE1-9FD3-721B986FD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468" y="319851"/>
            <a:ext cx="1522479" cy="32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50" r:id="rId8"/>
    <p:sldLayoutId id="2147483677" r:id="rId9"/>
    <p:sldLayoutId id="2147483678" r:id="rId10"/>
    <p:sldLayoutId id="2147483660" r:id="rId11"/>
    <p:sldLayoutId id="2147483669" r:id="rId12"/>
    <p:sldLayoutId id="2147483676" r:id="rId13"/>
    <p:sldLayoutId id="2147483673" r:id="rId14"/>
    <p:sldLayoutId id="2147483674" r:id="rId15"/>
    <p:sldLayoutId id="2147483675" r:id="rId16"/>
    <p:sldLayoutId id="2147483651" r:id="rId17"/>
    <p:sldLayoutId id="2147483667" r:id="rId18"/>
    <p:sldLayoutId id="2147483668" r:id="rId19"/>
    <p:sldLayoutId id="2147483670" r:id="rId20"/>
    <p:sldLayoutId id="2147483671" r:id="rId21"/>
    <p:sldLayoutId id="2147483672" r:id="rId22"/>
    <p:sldLayoutId id="2147483654" r:id="rId23"/>
    <p:sldLayoutId id="2147483655" r:id="rId24"/>
    <p:sldLayoutId id="2147483679" r:id="rId25"/>
  </p:sldLayoutIdLst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536575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89693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57300" indent="-1809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612900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vaestonsuojelu.ps@pelastustoimi.fi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71A859-6F50-46FE-BC42-19D6F2EC7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2941" y="1122362"/>
            <a:ext cx="6276528" cy="2961441"/>
          </a:xfrm>
        </p:spPr>
        <p:txBody>
          <a:bodyPr/>
          <a:lstStyle/>
          <a:p>
            <a:r>
              <a:rPr lang="fi-FI" sz="4400" b="0" dirty="0"/>
              <a:t>Reserviläisille tarjolla olevat tehtävät  </a:t>
            </a:r>
            <a:endParaRPr lang="fi-FI" sz="2000" dirty="0"/>
          </a:p>
        </p:txBody>
      </p:sp>
      <p:sp>
        <p:nvSpPr>
          <p:cNvPr id="7" name="Alaotsikko 6">
            <a:extLst>
              <a:ext uri="{FF2B5EF4-FFF2-40B4-BE49-F238E27FC236}">
                <a16:creationId xmlns:a16="http://schemas.microsoft.com/office/drawing/2014/main" id="{500B9A13-C1EC-4246-8A0D-1DC65D652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8014" y="4936210"/>
            <a:ext cx="4746381" cy="858534"/>
          </a:xfrm>
        </p:spPr>
        <p:txBody>
          <a:bodyPr/>
          <a:lstStyle/>
          <a:p>
            <a:r>
              <a:rPr lang="fi-FI" sz="2000" dirty="0"/>
              <a:t>Valmius ja varautuminen yksikkö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3BFF58D-CE52-4804-8792-73C82E2A2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1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8654171-057D-42B9-8EF8-423A739A1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014" y="710869"/>
            <a:ext cx="4398930" cy="123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3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0F1028-C146-4AB9-A425-1C2721E68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9D09D0-DEE0-4D1E-A085-6E86B5B6E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49" y="1776904"/>
            <a:ext cx="10313378" cy="3697531"/>
          </a:xfrm>
        </p:spPr>
        <p:txBody>
          <a:bodyPr/>
          <a:lstStyle/>
          <a:p>
            <a:r>
              <a:rPr lang="fi-FI" dirty="0"/>
              <a:t>Tarjolla olevat tehtävät ja tehtävien osaamisprofiilit</a:t>
            </a:r>
          </a:p>
          <a:p>
            <a:r>
              <a:rPr lang="fi-FI" dirty="0"/>
              <a:t>Miten haetaan tehtäviin</a:t>
            </a:r>
          </a:p>
          <a:p>
            <a:r>
              <a:rPr lang="fi-FI" dirty="0"/>
              <a:t>Tulevat harjoitukset</a:t>
            </a:r>
          </a:p>
          <a:p>
            <a:r>
              <a:rPr lang="fi-FI" dirty="0"/>
              <a:t>Muut asiat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0762166-7492-4C59-A337-8CF2DB25E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30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DF7A87-2B5D-47EB-A527-97789A849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 pelastuslaitoksen johto- ja tilannekeskuksessa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1D0368-80A2-40AA-9E14-45BF80DFF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Yleistä</a:t>
            </a:r>
          </a:p>
          <a:p>
            <a:pPr lvl="1"/>
            <a:r>
              <a:rPr lang="fi-FI" sz="2800" dirty="0"/>
              <a:t>Valmiuden kohottamisen jälkeen johto- ja tilannekeskukset toimivat poikkeusoloissa 24h/ 7 vrk periaatteella</a:t>
            </a:r>
          </a:p>
          <a:p>
            <a:pPr lvl="1"/>
            <a:r>
              <a:rPr lang="fi-FI" sz="2800" dirty="0"/>
              <a:t>Henkilöstön työvuorot 8 h tai 12 h </a:t>
            </a:r>
          </a:p>
          <a:p>
            <a:pPr lvl="1"/>
            <a:r>
              <a:rPr lang="fi-FI" sz="2800" dirty="0"/>
              <a:t>Riittävällä henkilöstömäärällä kyetään tarjoamaan vuorojen väliin vapaapäiviä</a:t>
            </a:r>
          </a:p>
          <a:p>
            <a:pPr marL="358775" lvl="1" indent="0">
              <a:buNone/>
            </a:pP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8987715-611D-41A4-9291-5E11B3C40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794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07007C-B2DD-4842-8B46-BF1AFB1C9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836" y="369931"/>
            <a:ext cx="10313378" cy="678395"/>
          </a:xfrm>
        </p:spPr>
        <p:txBody>
          <a:bodyPr/>
          <a:lstStyle/>
          <a:p>
            <a:r>
              <a:rPr lang="fi-FI" dirty="0"/>
              <a:t>Tehtävät pelastuslaitoksen johto- ja tilannekeskuksessa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337FDB-9C77-4F1E-991A-CC71B3E29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311" y="1571906"/>
            <a:ext cx="10313378" cy="4744691"/>
          </a:xfrm>
        </p:spPr>
        <p:txBody>
          <a:bodyPr/>
          <a:lstStyle/>
          <a:p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Valmiuslain 116 §:n mukaisesti jokainen Suomessa asuva, jolla on kotikuntalain mukaan kotikunta Suomessa ja joka on täyttänyt 18 mutta ei 68 vuotta, on velvollinen suorittamaan sammutus-, pelastus-, ensiapu-, huolto-, raivaus- ja puhdistustehtäviä sekä </a:t>
            </a:r>
            <a:r>
              <a:rPr lang="fi-FI" sz="2000" b="1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väestönsuojeluorganisaation johto- ja erityistehtäviä</a:t>
            </a:r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, hätäkeskustehtäviä taikka muita näihin rinnastettavia, väestön suojelemiseksi välttämättömiä tehtäviä</a:t>
            </a:r>
            <a:r>
              <a:rPr lang="fi-FI" sz="2000" dirty="0">
                <a:solidFill>
                  <a:srgbClr val="000000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i-FI" sz="20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fi-FI" sz="2000" dirty="0"/>
              <a:t>Johto ja erityistehtävät: (PELJOKE)</a:t>
            </a:r>
          </a:p>
          <a:p>
            <a:pPr lvl="1"/>
            <a:r>
              <a:rPr lang="fi-FI" sz="2000" dirty="0"/>
              <a:t>Tilannepäivystäjä: Toimii tilannepäällikön apuna, päivittää tilannekuvaa tietojärjestelmiin sekä manuaalisille kartoille). Välittää tietoja sekä tilannekuvaa. Kokemus esikunnan tilanneupseerin tehtävistä katsotaan eduksi.</a:t>
            </a:r>
          </a:p>
          <a:p>
            <a:pPr lvl="1"/>
            <a:r>
              <a:rPr lang="fi-FI" sz="2000" dirty="0"/>
              <a:t>Huollon koordinaattori: Toimii teknisen päällikön alaisena ja osallistuu huolto- ja logistiikkatehtävien toimeenpanoon johto- ja tilannekeskuksesta. Kokoaa huollon- ja logistiikan tilannekuvan. Osallistuu huollon- ja logistiikan tehtävien suunnitteluun. Kokemus huoltoaselajin esikuntatehtävistä tai huollon toimialajohtajan tehtävistä HK tai HP katsotaan eduksi.</a:t>
            </a:r>
          </a:p>
          <a:p>
            <a:pPr lvl="1"/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4640D4-2D83-451C-82EE-72D39C308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39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72D03D-D323-4C04-A8CC-6AAB19CE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 pelastuslaitoksen johto- ja tilannekeskuksessa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5B9C56-AAF5-4DED-A448-C88CD84A2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VSS-koordinaattori PELJOKE (”JOKE”): Pitää yllä väestönsuojelun tilannekuvaa, toimeenpanee väestönsuojelujohtajan käskemät tehtävät, kokoaa ja välittää väestönsuojelun tilannetietoja. Toimii evakuointipäällikön apuna mm. kuljetusten tilaus ja koordinointitehtävien osalta. Kokemus esikunnan tehtävistä katsotaan eduksi.</a:t>
            </a:r>
          </a:p>
          <a:p>
            <a:r>
              <a:rPr lang="fi-FI" dirty="0"/>
              <a:t>VSS-koordinaattori PELJOKE (”SUKE”):  Laatii väestönsuojelujohtajan käskemiä suunnitelmia ja täydentäviä ohjeita väestölle.  Osallistuu väestönsuojelutehtävien tilanteen arviointiin. Kokemus esikunnan tehtävistä (SUKE) sekä väestönsuojelun kursseista katsotaan eduksi. 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42920A-188F-4B49-8EDA-C8E9EC13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731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04F4C-AB2D-43D3-BD79-CA62AD863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 pelastuslaitoksen teknisessä huollossa (erityistehtävät)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019ACD-256C-4869-BCF4-B458C352D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Polttoainehuollon tehtävät: Toteuttaa teknisen päällikön käskemät polttoaineen täydennykset.</a:t>
            </a:r>
          </a:p>
          <a:p>
            <a:r>
              <a:rPr lang="fi-FI" dirty="0"/>
              <a:t>Vaatimuksena: C-ajokortti</a:t>
            </a:r>
          </a:p>
          <a:p>
            <a:r>
              <a:rPr lang="fi-FI" dirty="0"/>
              <a:t>Kokemus: </a:t>
            </a:r>
            <a:r>
              <a:rPr lang="fi-FI" dirty="0" err="1"/>
              <a:t>PV:n</a:t>
            </a:r>
            <a:r>
              <a:rPr lang="fi-FI" dirty="0"/>
              <a:t> palvelus kuljetustehtävissä, siviiliammattina kuljetus- / logistiikkatehtävät.</a:t>
            </a:r>
          </a:p>
          <a:p>
            <a:r>
              <a:rPr lang="fi-FI" dirty="0"/>
              <a:t>Eduksi katsotaan: Vaihtolavalaitteiston käyttö, raskaalla kuorma-autokalustolla liikennöinti.</a:t>
            </a:r>
          </a:p>
          <a:p>
            <a:endParaRPr lang="fi-FI" dirty="0"/>
          </a:p>
          <a:p>
            <a:r>
              <a:rPr lang="fi-FI" dirty="0"/>
              <a:t>Teknisen huollon tehtävät: Toteuttaa kaluston korjaus- ja kenttähuoltotehtäviä.</a:t>
            </a:r>
          </a:p>
          <a:p>
            <a:r>
              <a:rPr lang="fi-FI" dirty="0"/>
              <a:t>Vaatimuksena: Kiinnostus näissä tehtävissä toimimiseen. </a:t>
            </a:r>
          </a:p>
          <a:p>
            <a:r>
              <a:rPr lang="fi-FI" dirty="0"/>
              <a:t>Kokemus: Ajoneuvokaluston huoltotoiminnasta.</a:t>
            </a:r>
          </a:p>
          <a:p>
            <a:r>
              <a:rPr lang="fi-FI" dirty="0"/>
              <a:t>Eduksi katsotaan: Ajoneuvokaluston huoltoon ja kunnossapitoon liittyvä koulutus.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2FDFCF6-529A-45E6-8027-B8E90311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490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A9B34-576A-40CB-8E91-6660C69F5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735" y="369271"/>
            <a:ext cx="10313378" cy="1234018"/>
          </a:xfrm>
        </p:spPr>
        <p:txBody>
          <a:bodyPr/>
          <a:lstStyle/>
          <a:p>
            <a:r>
              <a:rPr lang="fi-FI" dirty="0"/>
              <a:t>Hakeutuminen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E7640D-93F1-4CDA-8F49-AF9D7285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7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3015D25-6819-44B0-B375-B3D8A9D69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09" y="1279276"/>
            <a:ext cx="3662298" cy="5131298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D0C54731-196B-4351-97E7-19868CACB163}"/>
              </a:ext>
            </a:extLst>
          </p:cNvPr>
          <p:cNvSpPr txBox="1"/>
          <p:nvPr/>
        </p:nvSpPr>
        <p:spPr>
          <a:xfrm>
            <a:off x="4647627" y="1306286"/>
            <a:ext cx="6599200" cy="27699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dirty="0"/>
              <a:t>Hakemukset otetaan vastaan lomakkeella.</a:t>
            </a:r>
          </a:p>
          <a:p>
            <a:pPr algn="l"/>
            <a:r>
              <a:rPr lang="fi-FI" dirty="0"/>
              <a:t>Lomakkeen lähetys lomakkeen ylätunnisteessa olevaan osoitteeseen.</a:t>
            </a:r>
          </a:p>
          <a:p>
            <a:pPr>
              <a:tabLst>
                <a:tab pos="2865755" algn="ctr"/>
                <a:tab pos="5731510" algn="r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Pohjois-Savon pelastuslaitos / Valmius- ja varautuminen yksikkö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865755" algn="ctr"/>
                <a:tab pos="5731510" algn="r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Neulamäentie 2a 70150 Kuopio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fi-FI" dirty="0"/>
          </a:p>
          <a:p>
            <a:pPr algn="l"/>
            <a:r>
              <a:rPr lang="fi-FI" dirty="0"/>
              <a:t>Tarvittaessa lisätietoja tehtävistä voi kysyä sähköpostilla.</a:t>
            </a:r>
          </a:p>
          <a:p>
            <a:r>
              <a:rPr lang="fi-FI" dirty="0"/>
              <a:t>Osoite lomakkeen alatunnisteessa. </a:t>
            </a:r>
            <a:r>
              <a:rPr lang="fi-FI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vaestonsuojelu.ps@pelastustoimi.fi</a:t>
            </a: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5827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FF181-8BC5-469C-9416-03983E1E0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Tulevat harjoitukset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8B2F8A-6294-4A2D-909B-1FF43B1B7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827" y="1963472"/>
            <a:ext cx="10313378" cy="4032881"/>
          </a:xfrm>
        </p:spPr>
        <p:txBody>
          <a:bodyPr/>
          <a:lstStyle/>
          <a:p>
            <a:r>
              <a:rPr lang="fi-FI" sz="3200" dirty="0"/>
              <a:t>Syksy 2027 Pohjois-Savon hyvinvointialueen valmiusharjoitus</a:t>
            </a:r>
          </a:p>
          <a:p>
            <a:pPr lvl="1"/>
            <a:r>
              <a:rPr lang="fi-FI" sz="3200" dirty="0"/>
              <a:t>PELJOKE tehtävissä toimivat ”kutsutaan” harjoitukseen tai ”käsketään” pelastusopiston järjestämään VSS-koulutukseen.</a:t>
            </a:r>
          </a:p>
          <a:p>
            <a:pPr lvl="1"/>
            <a:r>
              <a:rPr lang="fi-FI" sz="3200" dirty="0"/>
              <a:t>Perehdytys ennen harjoitusta. </a:t>
            </a:r>
          </a:p>
          <a:p>
            <a:pPr lvl="1"/>
            <a:r>
              <a:rPr lang="fi-FI" sz="3200" dirty="0"/>
              <a:t>Huollon tehtäviin perehtyminen omassa tilaisuudessa vuonna 2027, kutsutaan paikalle.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BEA7A01-22F3-4EE4-AE04-DAA627547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04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196E86-F657-4BA6-86B0-994918EE8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 asiat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54B288-B533-4745-94AD-DBC819F45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Henkilön oltava irrotettavissa (PV tai työnantajan toimesta).</a:t>
            </a:r>
          </a:p>
          <a:p>
            <a:r>
              <a:rPr lang="fi-FI" sz="2400" dirty="0"/>
              <a:t>Varataan poikkeusoloissa Pohjois-Savon pelastuslaitoksen tarpeisiin, varaus voimassa 5-vuotta. </a:t>
            </a:r>
          </a:p>
          <a:p>
            <a:r>
              <a:rPr lang="fi-FI" sz="2400" dirty="0"/>
              <a:t>Liitetään hälytysryhmään. </a:t>
            </a:r>
          </a:p>
          <a:p>
            <a:r>
              <a:rPr lang="fi-FI" sz="2400" dirty="0"/>
              <a:t>Mahdollisesti tehdään myös vähintään suppea turvallisuusselvitys.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0F617C8-B768-4ECE-97BD-1608ED1E9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363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pohjoissavo">
      <a:dk1>
        <a:sysClr val="windowText" lastClr="000000"/>
      </a:dk1>
      <a:lt1>
        <a:sysClr val="window" lastClr="FFFFFF"/>
      </a:lt1>
      <a:dk2>
        <a:srgbClr val="313131"/>
      </a:dk2>
      <a:lt2>
        <a:srgbClr val="FFCF29"/>
      </a:lt2>
      <a:accent1>
        <a:srgbClr val="FFCF29"/>
      </a:accent1>
      <a:accent2>
        <a:srgbClr val="75A1FF"/>
      </a:accent2>
      <a:accent3>
        <a:srgbClr val="868651"/>
      </a:accent3>
      <a:accent4>
        <a:srgbClr val="0A3DB2"/>
      </a:accent4>
      <a:accent5>
        <a:srgbClr val="B28C0A"/>
      </a:accent5>
      <a:accent6>
        <a:srgbClr val="E3737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22-5-17_projektipäällikkö.potx" id="{DC2C19C7-4E1E-42E6-8904-247DF68FF9FB}" vid="{9AA29D02-2EA6-4F6C-80E2-501F33B68B1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CA32955159EE499E4162E0B9F8B8A3" ma:contentTypeVersion="16" ma:contentTypeDescription="Luo uusi asiakirja." ma:contentTypeScope="" ma:versionID="a84ceee598dd28728756bc706fbe4bfe">
  <xsd:schema xmlns:xsd="http://www.w3.org/2001/XMLSchema" xmlns:xs="http://www.w3.org/2001/XMLSchema" xmlns:p="http://schemas.microsoft.com/office/2006/metadata/properties" xmlns:ns1="http://schemas.microsoft.com/sharepoint/v3" xmlns:ns3="016b4723-1d6e-459f-95b8-0250bb43d01f" xmlns:ns4="6cea84d7-f914-42a9-9081-a894759d4bb2" targetNamespace="http://schemas.microsoft.com/office/2006/metadata/properties" ma:root="true" ma:fieldsID="cde296a6af3b94b010312e90fa62a207" ns1:_="" ns3:_="" ns4:_="">
    <xsd:import namespace="http://schemas.microsoft.com/sharepoint/v3"/>
    <xsd:import namespace="016b4723-1d6e-459f-95b8-0250bb43d01f"/>
    <xsd:import namespace="6cea84d7-f914-42a9-9081-a894759d4b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6b4723-1d6e-459f-95b8-0250bb43d0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ea84d7-f914-42a9-9081-a894759d4b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44A6390-F7C3-4505-82AC-589C30C15C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1BFCC7-12D0-4AC5-83B7-166D0F46C0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6b4723-1d6e-459f-95b8-0250bb43d01f"/>
    <ds:schemaRef ds:uri="6cea84d7-f914-42a9-9081-a894759d4b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AEA878-9BAA-4012-97BF-84F97B7AE5ED}">
  <ds:schemaRefs>
    <ds:schemaRef ds:uri="http://schemas.microsoft.com/sharepoint/v3"/>
    <ds:schemaRef ds:uri="http://purl.org/dc/dcmitype/"/>
    <ds:schemaRef ds:uri="6cea84d7-f914-42a9-9081-a894759d4bb2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016b4723-1d6e-459f-95b8-0250bb43d01f"/>
    <ds:schemaRef ds:uri="http://schemas.microsoft.com/office/2006/metadata/properties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c8ec9329-b3c3-489a-9227-0f70d232e4fa}" enabled="0" method="" siteId="{c8ec9329-b3c3-489a-9227-0f70d232e4f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2022-9_21_esitys_PS</Template>
  <TotalTime>8217</TotalTime>
  <Words>459</Words>
  <Application>Microsoft Office PowerPoint</Application>
  <PresentationFormat>Laajakuva</PresentationFormat>
  <Paragraphs>57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Reserviläisille tarjolla olevat tehtävät  </vt:lpstr>
      <vt:lpstr>Sisältö</vt:lpstr>
      <vt:lpstr>Tehtävät pelastuslaitoksen johto- ja tilannekeskuksessa</vt:lpstr>
      <vt:lpstr>Tehtävät pelastuslaitoksen johto- ja tilannekeskuksessa </vt:lpstr>
      <vt:lpstr>Tehtävät pelastuslaitoksen johto- ja tilannekeskuksessa </vt:lpstr>
      <vt:lpstr>Tehtävät pelastuslaitoksen teknisessä huollossa (erityistehtävät)</vt:lpstr>
      <vt:lpstr>Hakeutuminen</vt:lpstr>
      <vt:lpstr>Tulevat harjoitukset</vt:lpstr>
      <vt:lpstr>Muut asiat</vt:lpstr>
    </vt:vector>
  </TitlesOfParts>
  <Company>Istekki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HVA-valmistelijan puheenvuoro</dc:title>
  <dc:creator>Jere Vihavainen</dc:creator>
  <cp:lastModifiedBy>eija ruonaniemi</cp:lastModifiedBy>
  <cp:revision>554</cp:revision>
  <cp:lastPrinted>2023-08-30T12:10:32Z</cp:lastPrinted>
  <dcterms:created xsi:type="dcterms:W3CDTF">2022-09-19T08:14:26Z</dcterms:created>
  <dcterms:modified xsi:type="dcterms:W3CDTF">2026-05-02T10:37:44Z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0x010100B3CA32955159EE499E4162E0B9F8B8A3</vt:lpwstr>
  </property>
</Properties>
</file>